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8"/>
  </p:notesMasterIdLst>
  <p:sldIdLst>
    <p:sldId id="317" r:id="rId3"/>
    <p:sldId id="315" r:id="rId4"/>
    <p:sldId id="318" r:id="rId5"/>
    <p:sldId id="257" r:id="rId6"/>
    <p:sldId id="258" r:id="rId7"/>
    <p:sldId id="259" r:id="rId8"/>
    <p:sldId id="260" r:id="rId9"/>
    <p:sldId id="256" r:id="rId10"/>
    <p:sldId id="261" r:id="rId11"/>
    <p:sldId id="314" r:id="rId12"/>
    <p:sldId id="270" r:id="rId13"/>
    <p:sldId id="273" r:id="rId14"/>
    <p:sldId id="264" r:id="rId15"/>
    <p:sldId id="312" r:id="rId16"/>
    <p:sldId id="31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000FF"/>
    <a:srgbClr val="FFFFFF"/>
    <a:srgbClr val="0099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71CA4A-7256-4DDC-81D0-2B302330E8A8}" type="datetimeFigureOut">
              <a:rPr lang="en-US" smtClean="0"/>
              <a:t>3/25/2023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F97B0-6D54-4B98-9A41-EA8269AE0C3B}" type="slidenum">
              <a:rPr lang="en-US" smtClean="0"/>
              <a:t>‹#›</a:t>
            </a:fld>
            <a:endParaRPr lang="en-US"/>
          </a:p>
        </p:txBody>
      </p:sp>
    </p:spTree>
    <p:extLst>
      <p:ext uri="{BB962C8B-B14F-4D97-AF65-F5344CB8AC3E}">
        <p14:creationId xmlns:p14="http://schemas.microsoft.com/office/powerpoint/2010/main" val="2753293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320de4b7d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320de4b7d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63da1a438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63da1a438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6320de4b7d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6320de4b7d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CDD55-5F56-4F0D-872F-6AFB443746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ADE2E5-2F02-44F0-9CDD-0E6AB969B4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5C268C-DB77-47C6-B61D-91B42A2F0A60}"/>
              </a:ext>
            </a:extLst>
          </p:cNvPr>
          <p:cNvSpPr>
            <a:spLocks noGrp="1"/>
          </p:cNvSpPr>
          <p:nvPr>
            <p:ph type="dt" sz="half" idx="10"/>
          </p:nvPr>
        </p:nvSpPr>
        <p:spPr/>
        <p:txBody>
          <a:bodyPr/>
          <a:lstStyle/>
          <a:p>
            <a:fld id="{C1F32409-79C1-4ED7-A38D-BBAC4CE54F9C}" type="datetimeFigureOut">
              <a:rPr lang="en-US" smtClean="0"/>
              <a:t>3/25/2023</a:t>
            </a:fld>
            <a:endParaRPr lang="en-US"/>
          </a:p>
        </p:txBody>
      </p:sp>
      <p:sp>
        <p:nvSpPr>
          <p:cNvPr id="5" name="Footer Placeholder 4">
            <a:extLst>
              <a:ext uri="{FF2B5EF4-FFF2-40B4-BE49-F238E27FC236}">
                <a16:creationId xmlns:a16="http://schemas.microsoft.com/office/drawing/2014/main" id="{FA6B8AF5-1C41-425C-B24C-3DBFF548AA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6BD19-8461-439C-8F96-C4E4A90FC09E}"/>
              </a:ext>
            </a:extLst>
          </p:cNvPr>
          <p:cNvSpPr>
            <a:spLocks noGrp="1"/>
          </p:cNvSpPr>
          <p:nvPr>
            <p:ph type="sldNum" sz="quarter" idx="12"/>
          </p:nvPr>
        </p:nvSpPr>
        <p:spPr/>
        <p:txBody>
          <a:bodyPr/>
          <a:lstStyle/>
          <a:p>
            <a:fld id="{84D1EE1F-3638-4B59-BD5A-37701427570F}" type="slidenum">
              <a:rPr lang="en-US" smtClean="0"/>
              <a:t>‹#›</a:t>
            </a:fld>
            <a:endParaRPr lang="en-US"/>
          </a:p>
        </p:txBody>
      </p:sp>
    </p:spTree>
    <p:extLst>
      <p:ext uri="{BB962C8B-B14F-4D97-AF65-F5344CB8AC3E}">
        <p14:creationId xmlns:p14="http://schemas.microsoft.com/office/powerpoint/2010/main" val="52909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E114C-7A97-446A-9B1D-1432F71E57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468EB0-BC72-455B-B187-157862F134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4D8D0-1D74-45F0-83B5-4A4299D8A864}"/>
              </a:ext>
            </a:extLst>
          </p:cNvPr>
          <p:cNvSpPr>
            <a:spLocks noGrp="1"/>
          </p:cNvSpPr>
          <p:nvPr>
            <p:ph type="dt" sz="half" idx="10"/>
          </p:nvPr>
        </p:nvSpPr>
        <p:spPr/>
        <p:txBody>
          <a:bodyPr/>
          <a:lstStyle/>
          <a:p>
            <a:fld id="{C1F32409-79C1-4ED7-A38D-BBAC4CE54F9C}" type="datetimeFigureOut">
              <a:rPr lang="en-US" smtClean="0"/>
              <a:t>3/25/2023</a:t>
            </a:fld>
            <a:endParaRPr lang="en-US"/>
          </a:p>
        </p:txBody>
      </p:sp>
      <p:sp>
        <p:nvSpPr>
          <p:cNvPr id="5" name="Footer Placeholder 4">
            <a:extLst>
              <a:ext uri="{FF2B5EF4-FFF2-40B4-BE49-F238E27FC236}">
                <a16:creationId xmlns:a16="http://schemas.microsoft.com/office/drawing/2014/main" id="{FA1EDFCB-416F-427D-B803-2E235ED1AA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6469A-A242-4035-A37A-AEEAB3F23D19}"/>
              </a:ext>
            </a:extLst>
          </p:cNvPr>
          <p:cNvSpPr>
            <a:spLocks noGrp="1"/>
          </p:cNvSpPr>
          <p:nvPr>
            <p:ph type="sldNum" sz="quarter" idx="12"/>
          </p:nvPr>
        </p:nvSpPr>
        <p:spPr/>
        <p:txBody>
          <a:bodyPr/>
          <a:lstStyle/>
          <a:p>
            <a:fld id="{84D1EE1F-3638-4B59-BD5A-37701427570F}" type="slidenum">
              <a:rPr lang="en-US" smtClean="0"/>
              <a:t>‹#›</a:t>
            </a:fld>
            <a:endParaRPr lang="en-US"/>
          </a:p>
        </p:txBody>
      </p:sp>
    </p:spTree>
    <p:extLst>
      <p:ext uri="{BB962C8B-B14F-4D97-AF65-F5344CB8AC3E}">
        <p14:creationId xmlns:p14="http://schemas.microsoft.com/office/powerpoint/2010/main" val="2628118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23A80C-63B3-4A0E-BD38-26A096F991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049FC-C08D-40BD-B7CD-E53D4376FB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E306E-AA17-41A6-8E1F-8969600EE662}"/>
              </a:ext>
            </a:extLst>
          </p:cNvPr>
          <p:cNvSpPr>
            <a:spLocks noGrp="1"/>
          </p:cNvSpPr>
          <p:nvPr>
            <p:ph type="dt" sz="half" idx="10"/>
          </p:nvPr>
        </p:nvSpPr>
        <p:spPr/>
        <p:txBody>
          <a:bodyPr/>
          <a:lstStyle/>
          <a:p>
            <a:fld id="{C1F32409-79C1-4ED7-A38D-BBAC4CE54F9C}" type="datetimeFigureOut">
              <a:rPr lang="en-US" smtClean="0"/>
              <a:t>3/25/2023</a:t>
            </a:fld>
            <a:endParaRPr lang="en-US"/>
          </a:p>
        </p:txBody>
      </p:sp>
      <p:sp>
        <p:nvSpPr>
          <p:cNvPr id="5" name="Footer Placeholder 4">
            <a:extLst>
              <a:ext uri="{FF2B5EF4-FFF2-40B4-BE49-F238E27FC236}">
                <a16:creationId xmlns:a16="http://schemas.microsoft.com/office/drawing/2014/main" id="{2B2DD3B9-E9E6-4286-AA16-8EBD7B7F7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E3803-70F1-4765-8B98-0F8787E78735}"/>
              </a:ext>
            </a:extLst>
          </p:cNvPr>
          <p:cNvSpPr>
            <a:spLocks noGrp="1"/>
          </p:cNvSpPr>
          <p:nvPr>
            <p:ph type="sldNum" sz="quarter" idx="12"/>
          </p:nvPr>
        </p:nvSpPr>
        <p:spPr/>
        <p:txBody>
          <a:bodyPr/>
          <a:lstStyle/>
          <a:p>
            <a:fld id="{84D1EE1F-3638-4B59-BD5A-37701427570F}" type="slidenum">
              <a:rPr lang="en-US" smtClean="0"/>
              <a:t>‹#›</a:t>
            </a:fld>
            <a:endParaRPr lang="en-US"/>
          </a:p>
        </p:txBody>
      </p:sp>
    </p:spTree>
    <p:extLst>
      <p:ext uri="{BB962C8B-B14F-4D97-AF65-F5344CB8AC3E}">
        <p14:creationId xmlns:p14="http://schemas.microsoft.com/office/powerpoint/2010/main" val="1011711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82792" y="1242265"/>
            <a:ext cx="4131200" cy="2736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5200"/>
              <a:buNone/>
              <a:defRPr sz="7466">
                <a:solidFill>
                  <a:schemeClr val="lt1"/>
                </a:solidFill>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0" name="Google Shape;10;p2"/>
          <p:cNvSpPr txBox="1">
            <a:spLocks noGrp="1"/>
          </p:cNvSpPr>
          <p:nvPr>
            <p:ph type="subTitle" idx="1"/>
          </p:nvPr>
        </p:nvSpPr>
        <p:spPr>
          <a:xfrm>
            <a:off x="3497192" y="5345767"/>
            <a:ext cx="55024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67">
                <a:solidFill>
                  <a:schemeClr val="lt1"/>
                </a:solidFill>
              </a:defRPr>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888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089901" y="3984200"/>
            <a:ext cx="5563200" cy="116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6400">
                <a:solidFill>
                  <a:schemeClr val="accent5"/>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3" name="Google Shape;13;p3"/>
          <p:cNvSpPr txBox="1">
            <a:spLocks noGrp="1"/>
          </p:cNvSpPr>
          <p:nvPr>
            <p:ph type="subTitle" idx="1"/>
          </p:nvPr>
        </p:nvSpPr>
        <p:spPr>
          <a:xfrm>
            <a:off x="2164815" y="4868511"/>
            <a:ext cx="34132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000"/>
              <a:buNone/>
              <a:defRPr sz="1333"/>
            </a:lvl2pPr>
            <a:lvl3pPr lvl="2" algn="ctr" rtl="0">
              <a:lnSpc>
                <a:spcPct val="100000"/>
              </a:lnSpc>
              <a:spcBef>
                <a:spcPts val="0"/>
              </a:spcBef>
              <a:spcAft>
                <a:spcPts val="0"/>
              </a:spcAft>
              <a:buSzPts val="1000"/>
              <a:buNone/>
              <a:defRPr sz="1333"/>
            </a:lvl3pPr>
            <a:lvl4pPr lvl="3" algn="ctr" rtl="0">
              <a:lnSpc>
                <a:spcPct val="100000"/>
              </a:lnSpc>
              <a:spcBef>
                <a:spcPts val="0"/>
              </a:spcBef>
              <a:spcAft>
                <a:spcPts val="0"/>
              </a:spcAft>
              <a:buSzPts val="1000"/>
              <a:buNone/>
              <a:defRPr sz="1333"/>
            </a:lvl4pPr>
            <a:lvl5pPr lvl="4" algn="ctr" rtl="0">
              <a:lnSpc>
                <a:spcPct val="100000"/>
              </a:lnSpc>
              <a:spcBef>
                <a:spcPts val="0"/>
              </a:spcBef>
              <a:spcAft>
                <a:spcPts val="0"/>
              </a:spcAft>
              <a:buSzPts val="1000"/>
              <a:buNone/>
              <a:defRPr sz="1333"/>
            </a:lvl5pPr>
            <a:lvl6pPr lvl="5" algn="ctr" rtl="0">
              <a:lnSpc>
                <a:spcPct val="100000"/>
              </a:lnSpc>
              <a:spcBef>
                <a:spcPts val="0"/>
              </a:spcBef>
              <a:spcAft>
                <a:spcPts val="0"/>
              </a:spcAft>
              <a:buSzPts val="1000"/>
              <a:buNone/>
              <a:defRPr sz="1333"/>
            </a:lvl6pPr>
            <a:lvl7pPr lvl="6" algn="ctr" rtl="0">
              <a:lnSpc>
                <a:spcPct val="100000"/>
              </a:lnSpc>
              <a:spcBef>
                <a:spcPts val="0"/>
              </a:spcBef>
              <a:spcAft>
                <a:spcPts val="0"/>
              </a:spcAft>
              <a:buSzPts val="1000"/>
              <a:buNone/>
              <a:defRPr sz="1333"/>
            </a:lvl7pPr>
            <a:lvl8pPr lvl="7" algn="ctr" rtl="0">
              <a:lnSpc>
                <a:spcPct val="100000"/>
              </a:lnSpc>
              <a:spcBef>
                <a:spcPts val="0"/>
              </a:spcBef>
              <a:spcAft>
                <a:spcPts val="0"/>
              </a:spcAft>
              <a:buSzPts val="1000"/>
              <a:buNone/>
              <a:defRPr sz="1333"/>
            </a:lvl8pPr>
            <a:lvl9pPr lvl="8" algn="ctr" rtl="0">
              <a:lnSpc>
                <a:spcPct val="100000"/>
              </a:lnSpc>
              <a:spcBef>
                <a:spcPts val="0"/>
              </a:spcBef>
              <a:spcAft>
                <a:spcPts val="0"/>
              </a:spcAft>
              <a:buSzPts val="1000"/>
              <a:buNone/>
              <a:defRPr sz="1333"/>
            </a:lvl9pPr>
          </a:lstStyle>
          <a:p>
            <a:endParaRPr/>
          </a:p>
        </p:txBody>
      </p:sp>
      <p:sp>
        <p:nvSpPr>
          <p:cNvPr id="14" name="Google Shape;14;p3"/>
          <p:cNvSpPr txBox="1">
            <a:spLocks noGrp="1"/>
          </p:cNvSpPr>
          <p:nvPr>
            <p:ph type="title" idx="2" hasCustomPrompt="1"/>
          </p:nvPr>
        </p:nvSpPr>
        <p:spPr>
          <a:xfrm>
            <a:off x="3328881" y="2175000"/>
            <a:ext cx="31952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8000"/>
            </a:lvl1pPr>
            <a:lvl2pPr lvl="1" algn="ctr"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834631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1212468" y="1802933"/>
            <a:ext cx="5128000" cy="3718000"/>
          </a:xfrm>
          <a:prstGeom prst="rect">
            <a:avLst/>
          </a:prstGeom>
        </p:spPr>
        <p:txBody>
          <a:bodyPr spcFirstLastPara="1" wrap="square" lIns="91425" tIns="91425" rIns="91425" bIns="91425" anchor="t" anchorCtr="0">
            <a:noAutofit/>
          </a:bodyPr>
          <a:lstStyle>
            <a:lvl1pPr marL="609585" lvl="0" indent="-440256">
              <a:spcBef>
                <a:spcPts val="0"/>
              </a:spcBef>
              <a:spcAft>
                <a:spcPts val="0"/>
              </a:spcAft>
              <a:buClr>
                <a:schemeClr val="accent5"/>
              </a:buClr>
              <a:buSzPts val="1600"/>
              <a:buFont typeface="Raleway SemiBold"/>
              <a:buChar char="●"/>
              <a:defRPr sz="1867"/>
            </a:lvl1pPr>
            <a:lvl2pPr marL="1219170" lvl="1" indent="-440256">
              <a:spcBef>
                <a:spcPts val="2133"/>
              </a:spcBef>
              <a:spcAft>
                <a:spcPts val="0"/>
              </a:spcAft>
              <a:buSzPts val="1600"/>
              <a:buFont typeface="Nunito Light"/>
              <a:buChar char="○"/>
              <a:defRPr/>
            </a:lvl2pPr>
            <a:lvl3pPr marL="1828754" lvl="2" indent="-431789">
              <a:spcBef>
                <a:spcPts val="2133"/>
              </a:spcBef>
              <a:spcAft>
                <a:spcPts val="0"/>
              </a:spcAft>
              <a:buSzPts val="1500"/>
              <a:buFont typeface="Nunito Light"/>
              <a:buChar char="■"/>
              <a:defRPr/>
            </a:lvl3pPr>
            <a:lvl4pPr marL="2438339" lvl="3" indent="-431789">
              <a:spcBef>
                <a:spcPts val="2133"/>
              </a:spcBef>
              <a:spcAft>
                <a:spcPts val="0"/>
              </a:spcAft>
              <a:buSzPts val="1500"/>
              <a:buFont typeface="Nunito Light"/>
              <a:buChar char="●"/>
              <a:defRPr/>
            </a:lvl4pPr>
            <a:lvl5pPr marL="3047924" lvl="4" indent="-406390">
              <a:spcBef>
                <a:spcPts val="2133"/>
              </a:spcBef>
              <a:spcAft>
                <a:spcPts val="0"/>
              </a:spcAft>
              <a:buSzPts val="1200"/>
              <a:buFont typeface="Nunito Light"/>
              <a:buChar char="○"/>
              <a:defRPr/>
            </a:lvl5pPr>
            <a:lvl6pPr marL="3657509" lvl="5" indent="-406390">
              <a:spcBef>
                <a:spcPts val="2133"/>
              </a:spcBef>
              <a:spcAft>
                <a:spcPts val="0"/>
              </a:spcAft>
              <a:buSzPts val="1200"/>
              <a:buFont typeface="Nunito Light"/>
              <a:buChar char="■"/>
              <a:defRPr/>
            </a:lvl6pPr>
            <a:lvl7pPr marL="4267093" lvl="6" indent="-414856">
              <a:spcBef>
                <a:spcPts val="2133"/>
              </a:spcBef>
              <a:spcAft>
                <a:spcPts val="0"/>
              </a:spcAft>
              <a:buSzPts val="1300"/>
              <a:buFont typeface="Nunito Light"/>
              <a:buChar char="●"/>
              <a:defRPr/>
            </a:lvl7pPr>
            <a:lvl8pPr marL="4876678" lvl="7" indent="-414856">
              <a:spcBef>
                <a:spcPts val="2133"/>
              </a:spcBef>
              <a:spcAft>
                <a:spcPts val="0"/>
              </a:spcAft>
              <a:buSzPts val="1300"/>
              <a:buFont typeface="Nunito Light"/>
              <a:buChar char="○"/>
              <a:defRPr/>
            </a:lvl8pPr>
            <a:lvl9pPr marL="5486263" lvl="8" indent="-406390">
              <a:spcBef>
                <a:spcPts val="2133"/>
              </a:spcBef>
              <a:spcAft>
                <a:spcPts val="2133"/>
              </a:spcAft>
              <a:buSzPts val="1200"/>
              <a:buFont typeface="Nunito Light"/>
              <a:buChar char="■"/>
              <a:defRPr/>
            </a:lvl9pPr>
          </a:lstStyle>
          <a:p>
            <a:endParaRPr/>
          </a:p>
        </p:txBody>
      </p:sp>
      <p:sp>
        <p:nvSpPr>
          <p:cNvPr id="17" name="Google Shape;17;p4"/>
          <p:cNvSpPr txBox="1">
            <a:spLocks noGrp="1"/>
          </p:cNvSpPr>
          <p:nvPr>
            <p:ph type="title"/>
          </p:nvPr>
        </p:nvSpPr>
        <p:spPr>
          <a:xfrm>
            <a:off x="960000" y="565911"/>
            <a:ext cx="9373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sz="4000">
                <a:solidFill>
                  <a:schemeClr val="accent1"/>
                </a:solidFill>
              </a:defRPr>
            </a:lvl2pPr>
            <a:lvl3pPr lvl="2" algn="ctr" rtl="0">
              <a:spcBef>
                <a:spcPts val="0"/>
              </a:spcBef>
              <a:spcAft>
                <a:spcPts val="0"/>
              </a:spcAft>
              <a:buNone/>
              <a:defRPr sz="4000">
                <a:solidFill>
                  <a:schemeClr val="accent1"/>
                </a:solidFill>
              </a:defRPr>
            </a:lvl3pPr>
            <a:lvl4pPr lvl="3" algn="ctr" rtl="0">
              <a:spcBef>
                <a:spcPts val="0"/>
              </a:spcBef>
              <a:spcAft>
                <a:spcPts val="0"/>
              </a:spcAft>
              <a:buNone/>
              <a:defRPr sz="4000">
                <a:solidFill>
                  <a:schemeClr val="accent1"/>
                </a:solidFill>
              </a:defRPr>
            </a:lvl4pPr>
            <a:lvl5pPr lvl="4" algn="ctr" rtl="0">
              <a:spcBef>
                <a:spcPts val="0"/>
              </a:spcBef>
              <a:spcAft>
                <a:spcPts val="0"/>
              </a:spcAft>
              <a:buNone/>
              <a:defRPr sz="4000">
                <a:solidFill>
                  <a:schemeClr val="accent1"/>
                </a:solidFill>
              </a:defRPr>
            </a:lvl5pPr>
            <a:lvl6pPr lvl="5" algn="ctr" rtl="0">
              <a:spcBef>
                <a:spcPts val="0"/>
              </a:spcBef>
              <a:spcAft>
                <a:spcPts val="0"/>
              </a:spcAft>
              <a:buNone/>
              <a:defRPr sz="4000">
                <a:solidFill>
                  <a:schemeClr val="accent1"/>
                </a:solidFill>
              </a:defRPr>
            </a:lvl6pPr>
            <a:lvl7pPr lvl="6" algn="ctr" rtl="0">
              <a:spcBef>
                <a:spcPts val="0"/>
              </a:spcBef>
              <a:spcAft>
                <a:spcPts val="0"/>
              </a:spcAft>
              <a:buNone/>
              <a:defRPr sz="4000">
                <a:solidFill>
                  <a:schemeClr val="accent1"/>
                </a:solidFill>
              </a:defRPr>
            </a:lvl7pPr>
            <a:lvl8pPr lvl="7" algn="ctr" rtl="0">
              <a:spcBef>
                <a:spcPts val="0"/>
              </a:spcBef>
              <a:spcAft>
                <a:spcPts val="0"/>
              </a:spcAft>
              <a:buNone/>
              <a:defRPr sz="4000">
                <a:solidFill>
                  <a:schemeClr val="accent1"/>
                </a:solidFill>
              </a:defRPr>
            </a:lvl8pPr>
            <a:lvl9pPr lvl="8" algn="ctr" rtl="0">
              <a:spcBef>
                <a:spcPts val="0"/>
              </a:spcBef>
              <a:spcAft>
                <a:spcPts val="0"/>
              </a:spcAft>
              <a:buNone/>
              <a:defRPr sz="4000">
                <a:solidFill>
                  <a:schemeClr val="accent1"/>
                </a:solidFill>
              </a:defRPr>
            </a:lvl9pPr>
          </a:lstStyle>
          <a:p>
            <a:endParaRPr/>
          </a:p>
        </p:txBody>
      </p:sp>
    </p:spTree>
    <p:extLst>
      <p:ext uri="{BB962C8B-B14F-4D97-AF65-F5344CB8AC3E}">
        <p14:creationId xmlns:p14="http://schemas.microsoft.com/office/powerpoint/2010/main" val="3237728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flipH="1">
            <a:off x="8646184" y="1392215"/>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None/>
              <a:defRPr>
                <a:solidFill>
                  <a:schemeClr val="accent5"/>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20" name="Google Shape;20;p5"/>
          <p:cNvSpPr txBox="1">
            <a:spLocks noGrp="1"/>
          </p:cNvSpPr>
          <p:nvPr>
            <p:ph type="subTitle" idx="1"/>
          </p:nvPr>
        </p:nvSpPr>
        <p:spPr>
          <a:xfrm flipH="1">
            <a:off x="8325885" y="1773800"/>
            <a:ext cx="272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1" name="Google Shape;21;p5"/>
          <p:cNvSpPr txBox="1">
            <a:spLocks noGrp="1"/>
          </p:cNvSpPr>
          <p:nvPr>
            <p:ph type="ctrTitle" idx="2"/>
          </p:nvPr>
        </p:nvSpPr>
        <p:spPr>
          <a:xfrm flipH="1">
            <a:off x="2072267" y="4236863"/>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None/>
              <a:defRPr>
                <a:solidFill>
                  <a:schemeClr val="accent5"/>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22" name="Google Shape;22;p5"/>
          <p:cNvSpPr txBox="1">
            <a:spLocks noGrp="1"/>
          </p:cNvSpPr>
          <p:nvPr>
            <p:ph type="subTitle" idx="3"/>
          </p:nvPr>
        </p:nvSpPr>
        <p:spPr>
          <a:xfrm flipH="1">
            <a:off x="1923267" y="4623484"/>
            <a:ext cx="272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 name="Google Shape;23;p5"/>
          <p:cNvSpPr txBox="1">
            <a:spLocks noGrp="1"/>
          </p:cNvSpPr>
          <p:nvPr>
            <p:ph type="title" idx="4"/>
          </p:nvPr>
        </p:nvSpPr>
        <p:spPr>
          <a:xfrm>
            <a:off x="1866333" y="555000"/>
            <a:ext cx="93656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sz="4000">
                <a:solidFill>
                  <a:schemeClr val="accent1"/>
                </a:solidFill>
              </a:defRPr>
            </a:lvl2pPr>
            <a:lvl3pPr lvl="2" algn="ctr" rtl="0">
              <a:spcBef>
                <a:spcPts val="0"/>
              </a:spcBef>
              <a:spcAft>
                <a:spcPts val="0"/>
              </a:spcAft>
              <a:buNone/>
              <a:defRPr sz="4000">
                <a:solidFill>
                  <a:schemeClr val="accent1"/>
                </a:solidFill>
              </a:defRPr>
            </a:lvl3pPr>
            <a:lvl4pPr lvl="3" algn="ctr" rtl="0">
              <a:spcBef>
                <a:spcPts val="0"/>
              </a:spcBef>
              <a:spcAft>
                <a:spcPts val="0"/>
              </a:spcAft>
              <a:buNone/>
              <a:defRPr sz="4000">
                <a:solidFill>
                  <a:schemeClr val="accent1"/>
                </a:solidFill>
              </a:defRPr>
            </a:lvl4pPr>
            <a:lvl5pPr lvl="4" algn="ctr" rtl="0">
              <a:spcBef>
                <a:spcPts val="0"/>
              </a:spcBef>
              <a:spcAft>
                <a:spcPts val="0"/>
              </a:spcAft>
              <a:buNone/>
              <a:defRPr sz="4000">
                <a:solidFill>
                  <a:schemeClr val="accent1"/>
                </a:solidFill>
              </a:defRPr>
            </a:lvl5pPr>
            <a:lvl6pPr lvl="5" algn="ctr" rtl="0">
              <a:spcBef>
                <a:spcPts val="0"/>
              </a:spcBef>
              <a:spcAft>
                <a:spcPts val="0"/>
              </a:spcAft>
              <a:buNone/>
              <a:defRPr sz="4000">
                <a:solidFill>
                  <a:schemeClr val="accent1"/>
                </a:solidFill>
              </a:defRPr>
            </a:lvl6pPr>
            <a:lvl7pPr lvl="6" algn="ctr" rtl="0">
              <a:spcBef>
                <a:spcPts val="0"/>
              </a:spcBef>
              <a:spcAft>
                <a:spcPts val="0"/>
              </a:spcAft>
              <a:buNone/>
              <a:defRPr sz="4000">
                <a:solidFill>
                  <a:schemeClr val="accent1"/>
                </a:solidFill>
              </a:defRPr>
            </a:lvl7pPr>
            <a:lvl8pPr lvl="7" algn="ctr" rtl="0">
              <a:spcBef>
                <a:spcPts val="0"/>
              </a:spcBef>
              <a:spcAft>
                <a:spcPts val="0"/>
              </a:spcAft>
              <a:buNone/>
              <a:defRPr sz="4000">
                <a:solidFill>
                  <a:schemeClr val="accent1"/>
                </a:solidFill>
              </a:defRPr>
            </a:lvl8pPr>
            <a:lvl9pPr lvl="8" algn="ctr" rtl="0">
              <a:spcBef>
                <a:spcPts val="0"/>
              </a:spcBef>
              <a:spcAft>
                <a:spcPts val="0"/>
              </a:spcAft>
              <a:buNone/>
              <a:defRPr sz="4000">
                <a:solidFill>
                  <a:schemeClr val="accent1"/>
                </a:solidFill>
              </a:defRPr>
            </a:lvl9pPr>
          </a:lstStyle>
          <a:p>
            <a:endParaRPr/>
          </a:p>
        </p:txBody>
      </p:sp>
    </p:spTree>
    <p:extLst>
      <p:ext uri="{BB962C8B-B14F-4D97-AF65-F5344CB8AC3E}">
        <p14:creationId xmlns:p14="http://schemas.microsoft.com/office/powerpoint/2010/main" val="3293194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60000" y="555008"/>
            <a:ext cx="937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sz="4000">
                <a:solidFill>
                  <a:schemeClr val="accent1"/>
                </a:solidFill>
              </a:defRPr>
            </a:lvl2pPr>
            <a:lvl3pPr lvl="2" algn="ctr" rtl="0">
              <a:spcBef>
                <a:spcPts val="0"/>
              </a:spcBef>
              <a:spcAft>
                <a:spcPts val="0"/>
              </a:spcAft>
              <a:buNone/>
              <a:defRPr sz="4000">
                <a:solidFill>
                  <a:schemeClr val="accent1"/>
                </a:solidFill>
              </a:defRPr>
            </a:lvl3pPr>
            <a:lvl4pPr lvl="3" algn="ctr" rtl="0">
              <a:spcBef>
                <a:spcPts val="0"/>
              </a:spcBef>
              <a:spcAft>
                <a:spcPts val="0"/>
              </a:spcAft>
              <a:buNone/>
              <a:defRPr sz="4000">
                <a:solidFill>
                  <a:schemeClr val="accent1"/>
                </a:solidFill>
              </a:defRPr>
            </a:lvl4pPr>
            <a:lvl5pPr lvl="4" algn="ctr" rtl="0">
              <a:spcBef>
                <a:spcPts val="0"/>
              </a:spcBef>
              <a:spcAft>
                <a:spcPts val="0"/>
              </a:spcAft>
              <a:buNone/>
              <a:defRPr sz="4000">
                <a:solidFill>
                  <a:schemeClr val="accent1"/>
                </a:solidFill>
              </a:defRPr>
            </a:lvl5pPr>
            <a:lvl6pPr lvl="5" algn="ctr" rtl="0">
              <a:spcBef>
                <a:spcPts val="0"/>
              </a:spcBef>
              <a:spcAft>
                <a:spcPts val="0"/>
              </a:spcAft>
              <a:buNone/>
              <a:defRPr sz="4000">
                <a:solidFill>
                  <a:schemeClr val="accent1"/>
                </a:solidFill>
              </a:defRPr>
            </a:lvl6pPr>
            <a:lvl7pPr lvl="6" algn="ctr" rtl="0">
              <a:spcBef>
                <a:spcPts val="0"/>
              </a:spcBef>
              <a:spcAft>
                <a:spcPts val="0"/>
              </a:spcAft>
              <a:buNone/>
              <a:defRPr sz="4000">
                <a:solidFill>
                  <a:schemeClr val="accent1"/>
                </a:solidFill>
              </a:defRPr>
            </a:lvl7pPr>
            <a:lvl8pPr lvl="7" algn="ctr" rtl="0">
              <a:spcBef>
                <a:spcPts val="0"/>
              </a:spcBef>
              <a:spcAft>
                <a:spcPts val="0"/>
              </a:spcAft>
              <a:buNone/>
              <a:defRPr sz="4000">
                <a:solidFill>
                  <a:schemeClr val="accent1"/>
                </a:solidFill>
              </a:defRPr>
            </a:lvl8pPr>
            <a:lvl9pPr lvl="8" algn="ctr" rtl="0">
              <a:spcBef>
                <a:spcPts val="0"/>
              </a:spcBef>
              <a:spcAft>
                <a:spcPts val="0"/>
              </a:spcAft>
              <a:buNone/>
              <a:defRPr sz="4000">
                <a:solidFill>
                  <a:schemeClr val="accent1"/>
                </a:solidFill>
              </a:defRPr>
            </a:lvl9pPr>
          </a:lstStyle>
          <a:p>
            <a:endParaRPr/>
          </a:p>
        </p:txBody>
      </p:sp>
    </p:spTree>
    <p:extLst>
      <p:ext uri="{BB962C8B-B14F-4D97-AF65-F5344CB8AC3E}">
        <p14:creationId xmlns:p14="http://schemas.microsoft.com/office/powerpoint/2010/main" val="1942921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flipH="1">
            <a:off x="5808584" y="2663233"/>
            <a:ext cx="4951600" cy="250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200"/>
              <a:buChar char="●"/>
              <a:defRPr sz="1867"/>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28" name="Google Shape;28;p7"/>
          <p:cNvSpPr txBox="1">
            <a:spLocks noGrp="1"/>
          </p:cNvSpPr>
          <p:nvPr>
            <p:ph type="title"/>
          </p:nvPr>
        </p:nvSpPr>
        <p:spPr>
          <a:xfrm>
            <a:off x="1866333" y="555000"/>
            <a:ext cx="93656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sz="4000">
                <a:solidFill>
                  <a:schemeClr val="accent1"/>
                </a:solidFill>
              </a:defRPr>
            </a:lvl2pPr>
            <a:lvl3pPr lvl="2" algn="ctr" rtl="0">
              <a:spcBef>
                <a:spcPts val="0"/>
              </a:spcBef>
              <a:spcAft>
                <a:spcPts val="0"/>
              </a:spcAft>
              <a:buNone/>
              <a:defRPr sz="4000">
                <a:solidFill>
                  <a:schemeClr val="accent1"/>
                </a:solidFill>
              </a:defRPr>
            </a:lvl3pPr>
            <a:lvl4pPr lvl="3" algn="ctr" rtl="0">
              <a:spcBef>
                <a:spcPts val="0"/>
              </a:spcBef>
              <a:spcAft>
                <a:spcPts val="0"/>
              </a:spcAft>
              <a:buNone/>
              <a:defRPr sz="4000">
                <a:solidFill>
                  <a:schemeClr val="accent1"/>
                </a:solidFill>
              </a:defRPr>
            </a:lvl4pPr>
            <a:lvl5pPr lvl="4" algn="ctr" rtl="0">
              <a:spcBef>
                <a:spcPts val="0"/>
              </a:spcBef>
              <a:spcAft>
                <a:spcPts val="0"/>
              </a:spcAft>
              <a:buNone/>
              <a:defRPr sz="4000">
                <a:solidFill>
                  <a:schemeClr val="accent1"/>
                </a:solidFill>
              </a:defRPr>
            </a:lvl5pPr>
            <a:lvl6pPr lvl="5" algn="ctr" rtl="0">
              <a:spcBef>
                <a:spcPts val="0"/>
              </a:spcBef>
              <a:spcAft>
                <a:spcPts val="0"/>
              </a:spcAft>
              <a:buNone/>
              <a:defRPr sz="4000">
                <a:solidFill>
                  <a:schemeClr val="accent1"/>
                </a:solidFill>
              </a:defRPr>
            </a:lvl6pPr>
            <a:lvl7pPr lvl="6" algn="ctr" rtl="0">
              <a:spcBef>
                <a:spcPts val="0"/>
              </a:spcBef>
              <a:spcAft>
                <a:spcPts val="0"/>
              </a:spcAft>
              <a:buNone/>
              <a:defRPr sz="4000">
                <a:solidFill>
                  <a:schemeClr val="accent1"/>
                </a:solidFill>
              </a:defRPr>
            </a:lvl7pPr>
            <a:lvl8pPr lvl="7" algn="ctr" rtl="0">
              <a:spcBef>
                <a:spcPts val="0"/>
              </a:spcBef>
              <a:spcAft>
                <a:spcPts val="0"/>
              </a:spcAft>
              <a:buNone/>
              <a:defRPr sz="4000">
                <a:solidFill>
                  <a:schemeClr val="accent1"/>
                </a:solidFill>
              </a:defRPr>
            </a:lvl8pPr>
            <a:lvl9pPr lvl="8" algn="ctr" rtl="0">
              <a:spcBef>
                <a:spcPts val="0"/>
              </a:spcBef>
              <a:spcAft>
                <a:spcPts val="0"/>
              </a:spcAft>
              <a:buNone/>
              <a:defRPr sz="4000">
                <a:solidFill>
                  <a:schemeClr val="accent1"/>
                </a:solidFill>
              </a:defRPr>
            </a:lvl9pPr>
          </a:lstStyle>
          <a:p>
            <a:endParaRPr/>
          </a:p>
        </p:txBody>
      </p:sp>
    </p:spTree>
    <p:extLst>
      <p:ext uri="{BB962C8B-B14F-4D97-AF65-F5344CB8AC3E}">
        <p14:creationId xmlns:p14="http://schemas.microsoft.com/office/powerpoint/2010/main" val="3264854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rot="-363">
            <a:off x="2447027" y="1742964"/>
            <a:ext cx="37896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112511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2175733" y="3805033"/>
            <a:ext cx="40648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000">
                <a:solidFill>
                  <a:schemeClr val="accent5"/>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3" name="Google Shape;33;p9"/>
          <p:cNvSpPr txBox="1">
            <a:spLocks noGrp="1"/>
          </p:cNvSpPr>
          <p:nvPr>
            <p:ph type="subTitle" idx="1"/>
          </p:nvPr>
        </p:nvSpPr>
        <p:spPr>
          <a:xfrm>
            <a:off x="5646800" y="1307980"/>
            <a:ext cx="4500400" cy="1908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4" name="Google Shape;34;p9"/>
          <p:cNvSpPr txBox="1"/>
          <p:nvPr/>
        </p:nvSpPr>
        <p:spPr>
          <a:xfrm>
            <a:off x="7282733" y="4603339"/>
            <a:ext cx="2864400" cy="1242000"/>
          </a:xfrm>
          <a:prstGeom prst="rect">
            <a:avLst/>
          </a:prstGeom>
          <a:noFill/>
          <a:ln>
            <a:noFill/>
          </a:ln>
        </p:spPr>
        <p:txBody>
          <a:bodyPr spcFirstLastPara="1" wrap="square" lIns="121900" tIns="121900" rIns="121900" bIns="121900" anchor="b" anchorCtr="0">
            <a:noAutofit/>
          </a:bodyPr>
          <a:lstStyle/>
          <a:p>
            <a:pPr marL="0" lvl="0" indent="0" algn="r" rtl="0">
              <a:lnSpc>
                <a:spcPct val="115000"/>
              </a:lnSpc>
              <a:spcBef>
                <a:spcPts val="400"/>
              </a:spcBef>
              <a:spcAft>
                <a:spcPts val="0"/>
              </a:spcAft>
              <a:buNone/>
            </a:pPr>
            <a:r>
              <a:rPr lang="en" sz="1333">
                <a:solidFill>
                  <a:schemeClr val="accent1"/>
                </a:solidFill>
                <a:latin typeface="Roboto Light"/>
                <a:ea typeface="Roboto Light"/>
                <a:cs typeface="Roboto Light"/>
                <a:sym typeface="Roboto Light"/>
              </a:rPr>
              <a:t>CREDITS: This presentation template was created by </a:t>
            </a:r>
            <a:r>
              <a:rPr lang="en" sz="1333">
                <a:solidFill>
                  <a:schemeClr val="accent1"/>
                </a:solidFill>
                <a:uFill>
                  <a:noFill/>
                </a:uFill>
                <a:latin typeface="Roboto Medium"/>
                <a:ea typeface="Roboto Medium"/>
                <a:cs typeface="Roboto Medium"/>
                <a:sym typeface="Roboto Medium"/>
                <a:hlinkClick r:id="rId3">
                  <a:extLst>
                    <a:ext uri="{A12FA001-AC4F-418D-AE19-62706E023703}">
                      <ahyp:hlinkClr xmlns:ahyp="http://schemas.microsoft.com/office/drawing/2018/hyperlinkcolor" val="tx"/>
                    </a:ext>
                  </a:extLst>
                </a:hlinkClick>
              </a:rPr>
              <a:t>Slidesgo</a:t>
            </a:r>
            <a:r>
              <a:rPr lang="en" sz="1333">
                <a:solidFill>
                  <a:schemeClr val="accent1"/>
                </a:solidFill>
                <a:latin typeface="Roboto Light"/>
                <a:ea typeface="Roboto Light"/>
                <a:cs typeface="Roboto Light"/>
                <a:sym typeface="Roboto Light"/>
              </a:rPr>
              <a:t>, including icons by </a:t>
            </a:r>
            <a:r>
              <a:rPr lang="en" sz="1333">
                <a:solidFill>
                  <a:schemeClr val="accent1"/>
                </a:solidFill>
                <a:uFill>
                  <a:noFill/>
                </a:uFill>
                <a:latin typeface="Roboto Medium"/>
                <a:ea typeface="Roboto Medium"/>
                <a:cs typeface="Roboto Medium"/>
                <a:sym typeface="Roboto Medium"/>
                <a:hlinkClick r:id="rId4">
                  <a:extLst>
                    <a:ext uri="{A12FA001-AC4F-418D-AE19-62706E023703}">
                      <ahyp:hlinkClr xmlns:ahyp="http://schemas.microsoft.com/office/drawing/2018/hyperlinkcolor" val="tx"/>
                    </a:ext>
                  </a:extLst>
                </a:hlinkClick>
              </a:rPr>
              <a:t>Flaticon</a:t>
            </a:r>
            <a:r>
              <a:rPr lang="en" sz="1333">
                <a:solidFill>
                  <a:schemeClr val="accent1"/>
                </a:solidFill>
                <a:latin typeface="Roboto Light"/>
                <a:ea typeface="Roboto Light"/>
                <a:cs typeface="Roboto Light"/>
                <a:sym typeface="Roboto Light"/>
              </a:rPr>
              <a:t>, and infographics &amp; images by </a:t>
            </a:r>
            <a:r>
              <a:rPr lang="en" sz="1333">
                <a:solidFill>
                  <a:schemeClr val="accent1"/>
                </a:solidFill>
                <a:uFill>
                  <a:noFill/>
                </a:uFill>
                <a:latin typeface="Roboto Medium"/>
                <a:ea typeface="Roboto Medium"/>
                <a:cs typeface="Roboto Medium"/>
                <a:sym typeface="Roboto Medium"/>
                <a:hlinkClick r:id="rId5">
                  <a:extLst>
                    <a:ext uri="{A12FA001-AC4F-418D-AE19-62706E023703}">
                      <ahyp:hlinkClr xmlns:ahyp="http://schemas.microsoft.com/office/drawing/2018/hyperlinkcolor" val="tx"/>
                    </a:ext>
                  </a:extLst>
                </a:hlinkClick>
              </a:rPr>
              <a:t>Freepik</a:t>
            </a:r>
            <a:endParaRPr sz="1333">
              <a:solidFill>
                <a:schemeClr val="accent1"/>
              </a:solidFill>
              <a:latin typeface="Roboto Light"/>
              <a:ea typeface="Roboto Light"/>
              <a:cs typeface="Roboto Light"/>
              <a:sym typeface="Roboto Light"/>
            </a:endParaRPr>
          </a:p>
        </p:txBody>
      </p:sp>
    </p:spTree>
    <p:extLst>
      <p:ext uri="{BB962C8B-B14F-4D97-AF65-F5344CB8AC3E}">
        <p14:creationId xmlns:p14="http://schemas.microsoft.com/office/powerpoint/2010/main" val="102736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31511-C9FA-4F2C-A39D-74029F003F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1BBDE0-384F-4F5A-9E17-3A2CFD6A67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48836-B91B-4D0B-B584-6C52CF2E48ED}"/>
              </a:ext>
            </a:extLst>
          </p:cNvPr>
          <p:cNvSpPr>
            <a:spLocks noGrp="1"/>
          </p:cNvSpPr>
          <p:nvPr>
            <p:ph type="dt" sz="half" idx="10"/>
          </p:nvPr>
        </p:nvSpPr>
        <p:spPr/>
        <p:txBody>
          <a:bodyPr/>
          <a:lstStyle/>
          <a:p>
            <a:fld id="{C1F32409-79C1-4ED7-A38D-BBAC4CE54F9C}" type="datetimeFigureOut">
              <a:rPr lang="en-US" smtClean="0"/>
              <a:t>3/25/2023</a:t>
            </a:fld>
            <a:endParaRPr lang="en-US"/>
          </a:p>
        </p:txBody>
      </p:sp>
      <p:sp>
        <p:nvSpPr>
          <p:cNvPr id="5" name="Footer Placeholder 4">
            <a:extLst>
              <a:ext uri="{FF2B5EF4-FFF2-40B4-BE49-F238E27FC236}">
                <a16:creationId xmlns:a16="http://schemas.microsoft.com/office/drawing/2014/main" id="{5A4D0CC4-E6E9-43DC-A007-FCDE5682E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1B138-BE9F-4285-8073-6247475F4B22}"/>
              </a:ext>
            </a:extLst>
          </p:cNvPr>
          <p:cNvSpPr>
            <a:spLocks noGrp="1"/>
          </p:cNvSpPr>
          <p:nvPr>
            <p:ph type="sldNum" sz="quarter" idx="12"/>
          </p:nvPr>
        </p:nvSpPr>
        <p:spPr/>
        <p:txBody>
          <a:bodyPr/>
          <a:lstStyle/>
          <a:p>
            <a:fld id="{84D1EE1F-3638-4B59-BD5A-37701427570F}" type="slidenum">
              <a:rPr lang="en-US" smtClean="0"/>
              <a:t>‹#›</a:t>
            </a:fld>
            <a:endParaRPr lang="en-US"/>
          </a:p>
        </p:txBody>
      </p:sp>
    </p:spTree>
    <p:extLst>
      <p:ext uri="{BB962C8B-B14F-4D97-AF65-F5344CB8AC3E}">
        <p14:creationId xmlns:p14="http://schemas.microsoft.com/office/powerpoint/2010/main" val="4121400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ctrTitle"/>
          </p:nvPr>
        </p:nvSpPr>
        <p:spPr>
          <a:xfrm flipH="1">
            <a:off x="1879400" y="1966267"/>
            <a:ext cx="4503200" cy="176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000">
                <a:solidFill>
                  <a:schemeClr val="accent5"/>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37" name="Google Shape;37;p10"/>
          <p:cNvSpPr txBox="1">
            <a:spLocks noGrp="1"/>
          </p:cNvSpPr>
          <p:nvPr>
            <p:ph type="subTitle" idx="1"/>
          </p:nvPr>
        </p:nvSpPr>
        <p:spPr>
          <a:xfrm flipH="1">
            <a:off x="2457400" y="3724533"/>
            <a:ext cx="3347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732839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picture">
  <p:cSld name="Big picture">
    <p:bg>
      <p:bgPr>
        <a:blipFill>
          <a:blip r:embed="rId2">
            <a:alphaModFix/>
          </a:blip>
          <a:stretch>
            <a:fillRect/>
          </a:stretch>
        </a:blipFill>
        <a:effectLst/>
      </p:bgPr>
    </p:bg>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rot="-868">
            <a:off x="3112872" y="1453239"/>
            <a:ext cx="3167600" cy="1063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solidFill>
                  <a:schemeClr val="lt1"/>
                </a:solidFill>
              </a:defRPr>
            </a:lvl1pPr>
            <a:lvl2pPr lvl="1" algn="ctr" rtl="0">
              <a:spcBef>
                <a:spcPts val="0"/>
              </a:spcBef>
              <a:spcAft>
                <a:spcPts val="0"/>
              </a:spcAft>
              <a:buNone/>
              <a:defRPr>
                <a:solidFill>
                  <a:schemeClr val="lt1"/>
                </a:solidFill>
              </a:defRPr>
            </a:lvl2pPr>
            <a:lvl3pPr lvl="2" algn="ctr" rtl="0">
              <a:spcBef>
                <a:spcPts val="0"/>
              </a:spcBef>
              <a:spcAft>
                <a:spcPts val="0"/>
              </a:spcAft>
              <a:buNone/>
              <a:defRPr>
                <a:solidFill>
                  <a:schemeClr val="lt1"/>
                </a:solidFill>
              </a:defRPr>
            </a:lvl3pPr>
            <a:lvl4pPr lvl="3" algn="ctr" rtl="0">
              <a:spcBef>
                <a:spcPts val="0"/>
              </a:spcBef>
              <a:spcAft>
                <a:spcPts val="0"/>
              </a:spcAft>
              <a:buNone/>
              <a:defRPr>
                <a:solidFill>
                  <a:schemeClr val="lt1"/>
                </a:solidFill>
              </a:defRPr>
            </a:lvl4pPr>
            <a:lvl5pPr lvl="4" algn="ctr" rtl="0">
              <a:spcBef>
                <a:spcPts val="0"/>
              </a:spcBef>
              <a:spcAft>
                <a:spcPts val="0"/>
              </a:spcAft>
              <a:buNone/>
              <a:defRPr>
                <a:solidFill>
                  <a:schemeClr val="lt1"/>
                </a:solidFill>
              </a:defRPr>
            </a:lvl5pPr>
            <a:lvl6pPr lvl="5" algn="ctr" rtl="0">
              <a:spcBef>
                <a:spcPts val="0"/>
              </a:spcBef>
              <a:spcAft>
                <a:spcPts val="0"/>
              </a:spcAft>
              <a:buNone/>
              <a:defRPr>
                <a:solidFill>
                  <a:schemeClr val="lt1"/>
                </a:solidFill>
              </a:defRPr>
            </a:lvl6pPr>
            <a:lvl7pPr lvl="6" algn="ctr" rtl="0">
              <a:spcBef>
                <a:spcPts val="0"/>
              </a:spcBef>
              <a:spcAft>
                <a:spcPts val="0"/>
              </a:spcAft>
              <a:buNone/>
              <a:defRPr>
                <a:solidFill>
                  <a:schemeClr val="lt1"/>
                </a:solidFill>
              </a:defRPr>
            </a:lvl7pPr>
            <a:lvl8pPr lvl="7" algn="ctr" rtl="0">
              <a:spcBef>
                <a:spcPts val="0"/>
              </a:spcBef>
              <a:spcAft>
                <a:spcPts val="0"/>
              </a:spcAft>
              <a:buNone/>
              <a:defRPr>
                <a:solidFill>
                  <a:schemeClr val="lt1"/>
                </a:solidFill>
              </a:defRPr>
            </a:lvl8pPr>
            <a:lvl9pPr lvl="8" algn="ctr" rtl="0">
              <a:spcBef>
                <a:spcPts val="0"/>
              </a:spcBef>
              <a:spcAft>
                <a:spcPts val="0"/>
              </a:spcAft>
              <a:buNone/>
              <a:defRPr>
                <a:solidFill>
                  <a:schemeClr val="lt1"/>
                </a:solidFill>
              </a:defRPr>
            </a:lvl9pPr>
          </a:lstStyle>
          <a:p>
            <a:endParaRPr/>
          </a:p>
        </p:txBody>
      </p:sp>
    </p:spTree>
    <p:extLst>
      <p:ext uri="{BB962C8B-B14F-4D97-AF65-F5344CB8AC3E}">
        <p14:creationId xmlns:p14="http://schemas.microsoft.com/office/powerpoint/2010/main" val="95556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p12"/>
          <p:cNvSpPr txBox="1">
            <a:spLocks noGrp="1"/>
          </p:cNvSpPr>
          <p:nvPr>
            <p:ph type="title" hasCustomPrompt="1"/>
          </p:nvPr>
        </p:nvSpPr>
        <p:spPr>
          <a:xfrm>
            <a:off x="2154617" y="1861433"/>
            <a:ext cx="6487600" cy="205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2" name="Google Shape;42;p12"/>
          <p:cNvSpPr txBox="1">
            <a:spLocks noGrp="1"/>
          </p:cNvSpPr>
          <p:nvPr>
            <p:ph type="subTitle" idx="1"/>
          </p:nvPr>
        </p:nvSpPr>
        <p:spPr>
          <a:xfrm flipH="1">
            <a:off x="4592904" y="4963657"/>
            <a:ext cx="4358000" cy="14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94502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flipH="1">
            <a:off x="2881968" y="2266048"/>
            <a:ext cx="2571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13"/>
          <p:cNvSpPr txBox="1">
            <a:spLocks noGrp="1"/>
          </p:cNvSpPr>
          <p:nvPr>
            <p:ph type="subTitle" idx="2"/>
          </p:nvPr>
        </p:nvSpPr>
        <p:spPr>
          <a:xfrm flipH="1">
            <a:off x="7375024" y="2266048"/>
            <a:ext cx="2571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6" name="Google Shape;46;p13"/>
          <p:cNvSpPr txBox="1">
            <a:spLocks noGrp="1"/>
          </p:cNvSpPr>
          <p:nvPr>
            <p:ph type="title" hasCustomPrompt="1"/>
          </p:nvPr>
        </p:nvSpPr>
        <p:spPr>
          <a:xfrm>
            <a:off x="5011964" y="3043811"/>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4000"/>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7" name="Google Shape;47;p13"/>
          <p:cNvSpPr txBox="1">
            <a:spLocks noGrp="1"/>
          </p:cNvSpPr>
          <p:nvPr>
            <p:ph type="subTitle" idx="3"/>
          </p:nvPr>
        </p:nvSpPr>
        <p:spPr>
          <a:xfrm flipH="1">
            <a:off x="2881968" y="4253540"/>
            <a:ext cx="2571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8" name="Google Shape;48;p13"/>
          <p:cNvSpPr txBox="1">
            <a:spLocks noGrp="1"/>
          </p:cNvSpPr>
          <p:nvPr>
            <p:ph type="subTitle" idx="4"/>
          </p:nvPr>
        </p:nvSpPr>
        <p:spPr>
          <a:xfrm flipH="1">
            <a:off x="7375024" y="4253540"/>
            <a:ext cx="2571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9" name="Google Shape;49;p13"/>
          <p:cNvSpPr txBox="1">
            <a:spLocks noGrp="1"/>
          </p:cNvSpPr>
          <p:nvPr>
            <p:ph type="subTitle" idx="5"/>
          </p:nvPr>
        </p:nvSpPr>
        <p:spPr>
          <a:xfrm flipH="1">
            <a:off x="2881968" y="1749185"/>
            <a:ext cx="3052000" cy="7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32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 name="Google Shape;50;p13"/>
          <p:cNvSpPr txBox="1">
            <a:spLocks noGrp="1"/>
          </p:cNvSpPr>
          <p:nvPr>
            <p:ph type="subTitle" idx="6"/>
          </p:nvPr>
        </p:nvSpPr>
        <p:spPr>
          <a:xfrm flipH="1">
            <a:off x="7375024" y="1749180"/>
            <a:ext cx="2922400" cy="7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32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1" name="Google Shape;51;p13"/>
          <p:cNvSpPr txBox="1">
            <a:spLocks noGrp="1"/>
          </p:cNvSpPr>
          <p:nvPr>
            <p:ph type="subTitle" idx="7"/>
          </p:nvPr>
        </p:nvSpPr>
        <p:spPr>
          <a:xfrm flipH="1">
            <a:off x="2881968" y="3807119"/>
            <a:ext cx="30520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32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 name="Google Shape;52;p13"/>
          <p:cNvSpPr txBox="1">
            <a:spLocks noGrp="1"/>
          </p:cNvSpPr>
          <p:nvPr>
            <p:ph type="subTitle" idx="8"/>
          </p:nvPr>
        </p:nvSpPr>
        <p:spPr>
          <a:xfrm flipH="1">
            <a:off x="7375024" y="3807116"/>
            <a:ext cx="29224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3200">
                <a:solidFill>
                  <a:schemeClr val="accent5"/>
                </a:solidFill>
                <a:latin typeface="Nanum Pen Script"/>
                <a:ea typeface="Nanum Pen Script"/>
                <a:cs typeface="Nanum Pen Script"/>
                <a:sym typeface="Nanum Pen Scrip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 name="Google Shape;53;p13"/>
          <p:cNvSpPr txBox="1">
            <a:spLocks noGrp="1"/>
          </p:cNvSpPr>
          <p:nvPr>
            <p:ph type="title" idx="9" hasCustomPrompt="1"/>
          </p:nvPr>
        </p:nvSpPr>
        <p:spPr>
          <a:xfrm>
            <a:off x="5011964" y="43380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4000"/>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4" name="Google Shape;54;p13"/>
          <p:cNvSpPr txBox="1">
            <a:spLocks noGrp="1"/>
          </p:cNvSpPr>
          <p:nvPr>
            <p:ph type="title" idx="13" hasCustomPrompt="1"/>
          </p:nvPr>
        </p:nvSpPr>
        <p:spPr>
          <a:xfrm>
            <a:off x="6724197" y="3043811"/>
            <a:ext cx="9336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4000"/>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13"/>
          <p:cNvSpPr txBox="1">
            <a:spLocks noGrp="1"/>
          </p:cNvSpPr>
          <p:nvPr>
            <p:ph type="title" idx="14" hasCustomPrompt="1"/>
          </p:nvPr>
        </p:nvSpPr>
        <p:spPr>
          <a:xfrm>
            <a:off x="6724197" y="4338077"/>
            <a:ext cx="933600" cy="7704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500"/>
              <a:buNone/>
              <a:defRPr sz="4000"/>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6" name="Google Shape;56;p13"/>
          <p:cNvSpPr txBox="1">
            <a:spLocks noGrp="1"/>
          </p:cNvSpPr>
          <p:nvPr>
            <p:ph type="title" idx="15"/>
          </p:nvPr>
        </p:nvSpPr>
        <p:spPr>
          <a:xfrm>
            <a:off x="960000" y="555008"/>
            <a:ext cx="937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sz="4000">
                <a:solidFill>
                  <a:schemeClr val="accent1"/>
                </a:solidFill>
              </a:defRPr>
            </a:lvl2pPr>
            <a:lvl3pPr lvl="2" algn="ctr" rtl="0">
              <a:spcBef>
                <a:spcPts val="0"/>
              </a:spcBef>
              <a:spcAft>
                <a:spcPts val="0"/>
              </a:spcAft>
              <a:buNone/>
              <a:defRPr sz="4000">
                <a:solidFill>
                  <a:schemeClr val="accent1"/>
                </a:solidFill>
              </a:defRPr>
            </a:lvl3pPr>
            <a:lvl4pPr lvl="3" algn="ctr" rtl="0">
              <a:spcBef>
                <a:spcPts val="0"/>
              </a:spcBef>
              <a:spcAft>
                <a:spcPts val="0"/>
              </a:spcAft>
              <a:buNone/>
              <a:defRPr sz="4000">
                <a:solidFill>
                  <a:schemeClr val="accent1"/>
                </a:solidFill>
              </a:defRPr>
            </a:lvl4pPr>
            <a:lvl5pPr lvl="4" algn="ctr" rtl="0">
              <a:spcBef>
                <a:spcPts val="0"/>
              </a:spcBef>
              <a:spcAft>
                <a:spcPts val="0"/>
              </a:spcAft>
              <a:buNone/>
              <a:defRPr sz="4000">
                <a:solidFill>
                  <a:schemeClr val="accent1"/>
                </a:solidFill>
              </a:defRPr>
            </a:lvl5pPr>
            <a:lvl6pPr lvl="5" algn="ctr" rtl="0">
              <a:spcBef>
                <a:spcPts val="0"/>
              </a:spcBef>
              <a:spcAft>
                <a:spcPts val="0"/>
              </a:spcAft>
              <a:buNone/>
              <a:defRPr sz="4000">
                <a:solidFill>
                  <a:schemeClr val="accent1"/>
                </a:solidFill>
              </a:defRPr>
            </a:lvl6pPr>
            <a:lvl7pPr lvl="6" algn="ctr" rtl="0">
              <a:spcBef>
                <a:spcPts val="0"/>
              </a:spcBef>
              <a:spcAft>
                <a:spcPts val="0"/>
              </a:spcAft>
              <a:buNone/>
              <a:defRPr sz="4000">
                <a:solidFill>
                  <a:schemeClr val="accent1"/>
                </a:solidFill>
              </a:defRPr>
            </a:lvl7pPr>
            <a:lvl8pPr lvl="7" algn="ctr" rtl="0">
              <a:spcBef>
                <a:spcPts val="0"/>
              </a:spcBef>
              <a:spcAft>
                <a:spcPts val="0"/>
              </a:spcAft>
              <a:buNone/>
              <a:defRPr sz="4000">
                <a:solidFill>
                  <a:schemeClr val="accent1"/>
                </a:solidFill>
              </a:defRPr>
            </a:lvl8pPr>
            <a:lvl9pPr lvl="8" algn="ctr" rtl="0">
              <a:spcBef>
                <a:spcPts val="0"/>
              </a:spcBef>
              <a:spcAft>
                <a:spcPts val="0"/>
              </a:spcAft>
              <a:buNone/>
              <a:defRPr sz="4000">
                <a:solidFill>
                  <a:schemeClr val="accent1"/>
                </a:solidFill>
              </a:defRPr>
            </a:lvl9pPr>
          </a:lstStyle>
          <a:p>
            <a:endParaRPr/>
          </a:p>
        </p:txBody>
      </p:sp>
    </p:spTree>
    <p:extLst>
      <p:ext uri="{BB962C8B-B14F-4D97-AF65-F5344CB8AC3E}">
        <p14:creationId xmlns:p14="http://schemas.microsoft.com/office/powerpoint/2010/main" val="3849149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flipH="1">
            <a:off x="4686003" y="1416541"/>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59" name="Google Shape;59;p14"/>
          <p:cNvSpPr txBox="1">
            <a:spLocks noGrp="1"/>
          </p:cNvSpPr>
          <p:nvPr>
            <p:ph type="subTitle" idx="1"/>
          </p:nvPr>
        </p:nvSpPr>
        <p:spPr>
          <a:xfrm flipH="1">
            <a:off x="4463980" y="1962279"/>
            <a:ext cx="24684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60" name="Google Shape;60;p14"/>
          <p:cNvSpPr txBox="1">
            <a:spLocks noGrp="1"/>
          </p:cNvSpPr>
          <p:nvPr>
            <p:ph type="ctrTitle" idx="2"/>
          </p:nvPr>
        </p:nvSpPr>
        <p:spPr>
          <a:xfrm flipH="1">
            <a:off x="4686003" y="444861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61" name="Google Shape;61;p14"/>
          <p:cNvSpPr txBox="1">
            <a:spLocks noGrp="1"/>
          </p:cNvSpPr>
          <p:nvPr>
            <p:ph type="subTitle" idx="3"/>
          </p:nvPr>
        </p:nvSpPr>
        <p:spPr>
          <a:xfrm flipH="1">
            <a:off x="4408777" y="498583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62" name="Google Shape;62;p14"/>
          <p:cNvSpPr txBox="1">
            <a:spLocks noGrp="1"/>
          </p:cNvSpPr>
          <p:nvPr>
            <p:ph type="ctrTitle" idx="4"/>
          </p:nvPr>
        </p:nvSpPr>
        <p:spPr>
          <a:xfrm flipH="1">
            <a:off x="4686003" y="2948341"/>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63" name="Google Shape;63;p14"/>
          <p:cNvSpPr txBox="1">
            <a:spLocks noGrp="1"/>
          </p:cNvSpPr>
          <p:nvPr>
            <p:ph type="subTitle" idx="5"/>
          </p:nvPr>
        </p:nvSpPr>
        <p:spPr>
          <a:xfrm flipH="1">
            <a:off x="4463980" y="3494079"/>
            <a:ext cx="24684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64" name="Google Shape;64;p14"/>
          <p:cNvSpPr txBox="1">
            <a:spLocks noGrp="1"/>
          </p:cNvSpPr>
          <p:nvPr>
            <p:ph type="title" idx="6"/>
          </p:nvPr>
        </p:nvSpPr>
        <p:spPr>
          <a:xfrm>
            <a:off x="960000" y="555008"/>
            <a:ext cx="937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sz="4000">
                <a:solidFill>
                  <a:schemeClr val="accent1"/>
                </a:solidFill>
              </a:defRPr>
            </a:lvl2pPr>
            <a:lvl3pPr lvl="2" algn="ctr" rtl="0">
              <a:spcBef>
                <a:spcPts val="0"/>
              </a:spcBef>
              <a:spcAft>
                <a:spcPts val="0"/>
              </a:spcAft>
              <a:buNone/>
              <a:defRPr sz="4000">
                <a:solidFill>
                  <a:schemeClr val="accent1"/>
                </a:solidFill>
              </a:defRPr>
            </a:lvl3pPr>
            <a:lvl4pPr lvl="3" algn="ctr" rtl="0">
              <a:spcBef>
                <a:spcPts val="0"/>
              </a:spcBef>
              <a:spcAft>
                <a:spcPts val="0"/>
              </a:spcAft>
              <a:buNone/>
              <a:defRPr sz="4000">
                <a:solidFill>
                  <a:schemeClr val="accent1"/>
                </a:solidFill>
              </a:defRPr>
            </a:lvl4pPr>
            <a:lvl5pPr lvl="4" algn="ctr" rtl="0">
              <a:spcBef>
                <a:spcPts val="0"/>
              </a:spcBef>
              <a:spcAft>
                <a:spcPts val="0"/>
              </a:spcAft>
              <a:buNone/>
              <a:defRPr sz="4000">
                <a:solidFill>
                  <a:schemeClr val="accent1"/>
                </a:solidFill>
              </a:defRPr>
            </a:lvl5pPr>
            <a:lvl6pPr lvl="5" algn="ctr" rtl="0">
              <a:spcBef>
                <a:spcPts val="0"/>
              </a:spcBef>
              <a:spcAft>
                <a:spcPts val="0"/>
              </a:spcAft>
              <a:buNone/>
              <a:defRPr sz="4000">
                <a:solidFill>
                  <a:schemeClr val="accent1"/>
                </a:solidFill>
              </a:defRPr>
            </a:lvl6pPr>
            <a:lvl7pPr lvl="6" algn="ctr" rtl="0">
              <a:spcBef>
                <a:spcPts val="0"/>
              </a:spcBef>
              <a:spcAft>
                <a:spcPts val="0"/>
              </a:spcAft>
              <a:buNone/>
              <a:defRPr sz="4000">
                <a:solidFill>
                  <a:schemeClr val="accent1"/>
                </a:solidFill>
              </a:defRPr>
            </a:lvl7pPr>
            <a:lvl8pPr lvl="7" algn="ctr" rtl="0">
              <a:spcBef>
                <a:spcPts val="0"/>
              </a:spcBef>
              <a:spcAft>
                <a:spcPts val="0"/>
              </a:spcAft>
              <a:buNone/>
              <a:defRPr sz="4000">
                <a:solidFill>
                  <a:schemeClr val="accent1"/>
                </a:solidFill>
              </a:defRPr>
            </a:lvl8pPr>
            <a:lvl9pPr lvl="8" algn="ctr" rtl="0">
              <a:spcBef>
                <a:spcPts val="0"/>
              </a:spcBef>
              <a:spcAft>
                <a:spcPts val="0"/>
              </a:spcAft>
              <a:buNone/>
              <a:defRPr sz="4000">
                <a:solidFill>
                  <a:schemeClr val="accent1"/>
                </a:solidFill>
              </a:defRPr>
            </a:lvl9pPr>
          </a:lstStyle>
          <a:p>
            <a:endParaRPr/>
          </a:p>
        </p:txBody>
      </p:sp>
    </p:spTree>
    <p:extLst>
      <p:ext uri="{BB962C8B-B14F-4D97-AF65-F5344CB8AC3E}">
        <p14:creationId xmlns:p14="http://schemas.microsoft.com/office/powerpoint/2010/main" val="2388343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ctrTitle"/>
          </p:nvPr>
        </p:nvSpPr>
        <p:spPr>
          <a:xfrm flipH="1">
            <a:off x="3476865" y="132044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67" name="Google Shape;67;p15"/>
          <p:cNvSpPr txBox="1">
            <a:spLocks noGrp="1"/>
          </p:cNvSpPr>
          <p:nvPr>
            <p:ph type="subTitle" idx="1"/>
          </p:nvPr>
        </p:nvSpPr>
        <p:spPr>
          <a:xfrm flipH="1">
            <a:off x="3397067" y="1834356"/>
            <a:ext cx="22404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68" name="Google Shape;68;p15"/>
          <p:cNvSpPr txBox="1">
            <a:spLocks noGrp="1"/>
          </p:cNvSpPr>
          <p:nvPr>
            <p:ph type="ctrTitle" idx="2"/>
          </p:nvPr>
        </p:nvSpPr>
        <p:spPr>
          <a:xfrm flipH="1">
            <a:off x="7967932" y="132044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69" name="Google Shape;69;p15"/>
          <p:cNvSpPr txBox="1">
            <a:spLocks noGrp="1"/>
          </p:cNvSpPr>
          <p:nvPr>
            <p:ph type="subTitle" idx="3"/>
          </p:nvPr>
        </p:nvSpPr>
        <p:spPr>
          <a:xfrm flipH="1">
            <a:off x="7888133" y="1834356"/>
            <a:ext cx="22404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70" name="Google Shape;70;p15"/>
          <p:cNvSpPr txBox="1">
            <a:spLocks noGrp="1"/>
          </p:cNvSpPr>
          <p:nvPr>
            <p:ph type="ctrTitle" idx="4"/>
          </p:nvPr>
        </p:nvSpPr>
        <p:spPr>
          <a:xfrm flipH="1">
            <a:off x="1236388" y="172684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71" name="Google Shape;71;p15"/>
          <p:cNvSpPr txBox="1">
            <a:spLocks noGrp="1"/>
          </p:cNvSpPr>
          <p:nvPr>
            <p:ph type="subTitle" idx="5"/>
          </p:nvPr>
        </p:nvSpPr>
        <p:spPr>
          <a:xfrm flipH="1">
            <a:off x="1156668" y="2240756"/>
            <a:ext cx="22404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72" name="Google Shape;72;p15"/>
          <p:cNvSpPr txBox="1">
            <a:spLocks noGrp="1"/>
          </p:cNvSpPr>
          <p:nvPr>
            <p:ph type="ctrTitle" idx="6"/>
          </p:nvPr>
        </p:nvSpPr>
        <p:spPr>
          <a:xfrm flipH="1">
            <a:off x="5557655" y="1726845"/>
            <a:ext cx="2420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accent5"/>
                </a:solidFill>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73" name="Google Shape;73;p15"/>
          <p:cNvSpPr txBox="1">
            <a:spLocks noGrp="1"/>
          </p:cNvSpPr>
          <p:nvPr>
            <p:ph type="subTitle" idx="7"/>
          </p:nvPr>
        </p:nvSpPr>
        <p:spPr>
          <a:xfrm flipH="1">
            <a:off x="5727452" y="2240756"/>
            <a:ext cx="2080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74" name="Google Shape;74;p15"/>
          <p:cNvSpPr txBox="1">
            <a:spLocks noGrp="1"/>
          </p:cNvSpPr>
          <p:nvPr>
            <p:ph type="title" idx="8"/>
          </p:nvPr>
        </p:nvSpPr>
        <p:spPr>
          <a:xfrm>
            <a:off x="960000" y="555008"/>
            <a:ext cx="937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sz="4000">
                <a:solidFill>
                  <a:schemeClr val="accent1"/>
                </a:solidFill>
              </a:defRPr>
            </a:lvl2pPr>
            <a:lvl3pPr lvl="2" algn="ctr" rtl="0">
              <a:spcBef>
                <a:spcPts val="0"/>
              </a:spcBef>
              <a:spcAft>
                <a:spcPts val="0"/>
              </a:spcAft>
              <a:buNone/>
              <a:defRPr sz="4000">
                <a:solidFill>
                  <a:schemeClr val="accent1"/>
                </a:solidFill>
              </a:defRPr>
            </a:lvl3pPr>
            <a:lvl4pPr lvl="3" algn="ctr" rtl="0">
              <a:spcBef>
                <a:spcPts val="0"/>
              </a:spcBef>
              <a:spcAft>
                <a:spcPts val="0"/>
              </a:spcAft>
              <a:buNone/>
              <a:defRPr sz="4000">
                <a:solidFill>
                  <a:schemeClr val="accent1"/>
                </a:solidFill>
              </a:defRPr>
            </a:lvl4pPr>
            <a:lvl5pPr lvl="4" algn="ctr" rtl="0">
              <a:spcBef>
                <a:spcPts val="0"/>
              </a:spcBef>
              <a:spcAft>
                <a:spcPts val="0"/>
              </a:spcAft>
              <a:buNone/>
              <a:defRPr sz="4000">
                <a:solidFill>
                  <a:schemeClr val="accent1"/>
                </a:solidFill>
              </a:defRPr>
            </a:lvl5pPr>
            <a:lvl6pPr lvl="5" algn="ctr" rtl="0">
              <a:spcBef>
                <a:spcPts val="0"/>
              </a:spcBef>
              <a:spcAft>
                <a:spcPts val="0"/>
              </a:spcAft>
              <a:buNone/>
              <a:defRPr sz="4000">
                <a:solidFill>
                  <a:schemeClr val="accent1"/>
                </a:solidFill>
              </a:defRPr>
            </a:lvl6pPr>
            <a:lvl7pPr lvl="6" algn="ctr" rtl="0">
              <a:spcBef>
                <a:spcPts val="0"/>
              </a:spcBef>
              <a:spcAft>
                <a:spcPts val="0"/>
              </a:spcAft>
              <a:buNone/>
              <a:defRPr sz="4000">
                <a:solidFill>
                  <a:schemeClr val="accent1"/>
                </a:solidFill>
              </a:defRPr>
            </a:lvl7pPr>
            <a:lvl8pPr lvl="7" algn="ctr" rtl="0">
              <a:spcBef>
                <a:spcPts val="0"/>
              </a:spcBef>
              <a:spcAft>
                <a:spcPts val="0"/>
              </a:spcAft>
              <a:buNone/>
              <a:defRPr sz="4000">
                <a:solidFill>
                  <a:schemeClr val="accent1"/>
                </a:solidFill>
              </a:defRPr>
            </a:lvl8pPr>
            <a:lvl9pPr lvl="8" algn="ctr" rtl="0">
              <a:spcBef>
                <a:spcPts val="0"/>
              </a:spcBef>
              <a:spcAft>
                <a:spcPts val="0"/>
              </a:spcAft>
              <a:buNone/>
              <a:defRPr sz="4000">
                <a:solidFill>
                  <a:schemeClr val="accent1"/>
                </a:solidFill>
              </a:defRPr>
            </a:lvl9pPr>
          </a:lstStyle>
          <a:p>
            <a:endParaRPr/>
          </a:p>
        </p:txBody>
      </p:sp>
    </p:spTree>
    <p:extLst>
      <p:ext uri="{BB962C8B-B14F-4D97-AF65-F5344CB8AC3E}">
        <p14:creationId xmlns:p14="http://schemas.microsoft.com/office/powerpoint/2010/main" val="2380552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ctrTitle"/>
          </p:nvPr>
        </p:nvSpPr>
        <p:spPr>
          <a:xfrm flipH="1">
            <a:off x="1335033" y="1533485"/>
            <a:ext cx="2432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77" name="Google Shape;77;p16"/>
          <p:cNvSpPr txBox="1">
            <a:spLocks noGrp="1"/>
          </p:cNvSpPr>
          <p:nvPr>
            <p:ph type="subTitle" idx="1"/>
          </p:nvPr>
        </p:nvSpPr>
        <p:spPr>
          <a:xfrm flipH="1">
            <a:off x="1420063" y="2088793"/>
            <a:ext cx="2337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78" name="Google Shape;78;p16"/>
          <p:cNvSpPr txBox="1">
            <a:spLocks noGrp="1"/>
          </p:cNvSpPr>
          <p:nvPr>
            <p:ph type="ctrTitle" idx="2"/>
          </p:nvPr>
        </p:nvSpPr>
        <p:spPr>
          <a:xfrm flipH="1">
            <a:off x="1510633" y="294049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79" name="Google Shape;79;p16"/>
          <p:cNvSpPr txBox="1">
            <a:spLocks noGrp="1"/>
          </p:cNvSpPr>
          <p:nvPr>
            <p:ph type="subTitle" idx="3"/>
          </p:nvPr>
        </p:nvSpPr>
        <p:spPr>
          <a:xfrm flipH="1">
            <a:off x="1420063" y="3513817"/>
            <a:ext cx="2337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0" name="Google Shape;80;p16"/>
          <p:cNvSpPr txBox="1">
            <a:spLocks noGrp="1"/>
          </p:cNvSpPr>
          <p:nvPr>
            <p:ph type="ctrTitle" idx="4"/>
          </p:nvPr>
        </p:nvSpPr>
        <p:spPr>
          <a:xfrm flipH="1">
            <a:off x="4172217" y="1533488"/>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81" name="Google Shape;81;p16"/>
          <p:cNvSpPr txBox="1">
            <a:spLocks noGrp="1"/>
          </p:cNvSpPr>
          <p:nvPr>
            <p:ph type="subTitle" idx="5"/>
          </p:nvPr>
        </p:nvSpPr>
        <p:spPr>
          <a:xfrm flipH="1">
            <a:off x="3985047" y="2088793"/>
            <a:ext cx="25304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2" name="Google Shape;82;p16"/>
          <p:cNvSpPr txBox="1">
            <a:spLocks noGrp="1"/>
          </p:cNvSpPr>
          <p:nvPr>
            <p:ph type="ctrTitle" idx="6"/>
          </p:nvPr>
        </p:nvSpPr>
        <p:spPr>
          <a:xfrm flipH="1">
            <a:off x="1510633" y="4312117"/>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83" name="Google Shape;83;p16"/>
          <p:cNvSpPr txBox="1">
            <a:spLocks noGrp="1"/>
          </p:cNvSpPr>
          <p:nvPr>
            <p:ph type="subTitle" idx="7"/>
          </p:nvPr>
        </p:nvSpPr>
        <p:spPr>
          <a:xfrm flipH="1">
            <a:off x="1420063" y="4869601"/>
            <a:ext cx="2337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4" name="Google Shape;84;p16"/>
          <p:cNvSpPr txBox="1">
            <a:spLocks noGrp="1"/>
          </p:cNvSpPr>
          <p:nvPr>
            <p:ph type="ctrTitle" idx="8"/>
          </p:nvPr>
        </p:nvSpPr>
        <p:spPr>
          <a:xfrm flipH="1">
            <a:off x="4172217" y="294049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85" name="Google Shape;85;p16"/>
          <p:cNvSpPr txBox="1">
            <a:spLocks noGrp="1"/>
          </p:cNvSpPr>
          <p:nvPr>
            <p:ph type="subTitle" idx="9"/>
          </p:nvPr>
        </p:nvSpPr>
        <p:spPr>
          <a:xfrm flipH="1">
            <a:off x="3985047" y="3513817"/>
            <a:ext cx="25304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6" name="Google Shape;86;p16"/>
          <p:cNvSpPr txBox="1">
            <a:spLocks noGrp="1"/>
          </p:cNvSpPr>
          <p:nvPr>
            <p:ph type="ctrTitle" idx="13"/>
          </p:nvPr>
        </p:nvSpPr>
        <p:spPr>
          <a:xfrm flipH="1">
            <a:off x="3996617" y="4312133"/>
            <a:ext cx="2432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a:solidFill>
                  <a:schemeClr val="accent5"/>
                </a:solidFill>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87" name="Google Shape;87;p16"/>
          <p:cNvSpPr txBox="1">
            <a:spLocks noGrp="1"/>
          </p:cNvSpPr>
          <p:nvPr>
            <p:ph type="subTitle" idx="14"/>
          </p:nvPr>
        </p:nvSpPr>
        <p:spPr>
          <a:xfrm flipH="1">
            <a:off x="3985047" y="4869601"/>
            <a:ext cx="25304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88" name="Google Shape;88;p16"/>
          <p:cNvSpPr txBox="1">
            <a:spLocks noGrp="1"/>
          </p:cNvSpPr>
          <p:nvPr>
            <p:ph type="title" idx="15"/>
          </p:nvPr>
        </p:nvSpPr>
        <p:spPr>
          <a:xfrm>
            <a:off x="960000" y="555008"/>
            <a:ext cx="937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sz="4000">
                <a:solidFill>
                  <a:schemeClr val="accent1"/>
                </a:solidFill>
              </a:defRPr>
            </a:lvl2pPr>
            <a:lvl3pPr lvl="2" algn="ctr" rtl="0">
              <a:spcBef>
                <a:spcPts val="0"/>
              </a:spcBef>
              <a:spcAft>
                <a:spcPts val="0"/>
              </a:spcAft>
              <a:buNone/>
              <a:defRPr sz="4000">
                <a:solidFill>
                  <a:schemeClr val="accent1"/>
                </a:solidFill>
              </a:defRPr>
            </a:lvl3pPr>
            <a:lvl4pPr lvl="3" algn="ctr" rtl="0">
              <a:spcBef>
                <a:spcPts val="0"/>
              </a:spcBef>
              <a:spcAft>
                <a:spcPts val="0"/>
              </a:spcAft>
              <a:buNone/>
              <a:defRPr sz="4000">
                <a:solidFill>
                  <a:schemeClr val="accent1"/>
                </a:solidFill>
              </a:defRPr>
            </a:lvl4pPr>
            <a:lvl5pPr lvl="4" algn="ctr" rtl="0">
              <a:spcBef>
                <a:spcPts val="0"/>
              </a:spcBef>
              <a:spcAft>
                <a:spcPts val="0"/>
              </a:spcAft>
              <a:buNone/>
              <a:defRPr sz="4000">
                <a:solidFill>
                  <a:schemeClr val="accent1"/>
                </a:solidFill>
              </a:defRPr>
            </a:lvl5pPr>
            <a:lvl6pPr lvl="5" algn="ctr" rtl="0">
              <a:spcBef>
                <a:spcPts val="0"/>
              </a:spcBef>
              <a:spcAft>
                <a:spcPts val="0"/>
              </a:spcAft>
              <a:buNone/>
              <a:defRPr sz="4000">
                <a:solidFill>
                  <a:schemeClr val="accent1"/>
                </a:solidFill>
              </a:defRPr>
            </a:lvl6pPr>
            <a:lvl7pPr lvl="6" algn="ctr" rtl="0">
              <a:spcBef>
                <a:spcPts val="0"/>
              </a:spcBef>
              <a:spcAft>
                <a:spcPts val="0"/>
              </a:spcAft>
              <a:buNone/>
              <a:defRPr sz="4000">
                <a:solidFill>
                  <a:schemeClr val="accent1"/>
                </a:solidFill>
              </a:defRPr>
            </a:lvl7pPr>
            <a:lvl8pPr lvl="7" algn="ctr" rtl="0">
              <a:spcBef>
                <a:spcPts val="0"/>
              </a:spcBef>
              <a:spcAft>
                <a:spcPts val="0"/>
              </a:spcAft>
              <a:buNone/>
              <a:defRPr sz="4000">
                <a:solidFill>
                  <a:schemeClr val="accent1"/>
                </a:solidFill>
              </a:defRPr>
            </a:lvl8pPr>
            <a:lvl9pPr lvl="8" algn="ctr" rtl="0">
              <a:spcBef>
                <a:spcPts val="0"/>
              </a:spcBef>
              <a:spcAft>
                <a:spcPts val="0"/>
              </a:spcAft>
              <a:buNone/>
              <a:defRPr sz="4000">
                <a:solidFill>
                  <a:schemeClr val="accent1"/>
                </a:solidFill>
              </a:defRPr>
            </a:lvl9pPr>
          </a:lstStyle>
          <a:p>
            <a:endParaRPr/>
          </a:p>
        </p:txBody>
      </p:sp>
    </p:spTree>
    <p:extLst>
      <p:ext uri="{BB962C8B-B14F-4D97-AF65-F5344CB8AC3E}">
        <p14:creationId xmlns:p14="http://schemas.microsoft.com/office/powerpoint/2010/main" val="3516640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mall numbers">
  <p:cSld name="Small numbers">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17"/>
          <p:cNvSpPr txBox="1">
            <a:spLocks noGrp="1"/>
          </p:cNvSpPr>
          <p:nvPr>
            <p:ph type="title" hasCustomPrompt="1"/>
          </p:nvPr>
        </p:nvSpPr>
        <p:spPr>
          <a:xfrm>
            <a:off x="1418387" y="913608"/>
            <a:ext cx="34864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1" name="Google Shape;91;p17"/>
          <p:cNvSpPr txBox="1">
            <a:spLocks noGrp="1"/>
          </p:cNvSpPr>
          <p:nvPr>
            <p:ph type="subTitle" idx="1"/>
          </p:nvPr>
        </p:nvSpPr>
        <p:spPr>
          <a:xfrm flipH="1">
            <a:off x="1418387" y="1992945"/>
            <a:ext cx="34864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92" name="Google Shape;92;p17"/>
          <p:cNvSpPr txBox="1">
            <a:spLocks noGrp="1"/>
          </p:cNvSpPr>
          <p:nvPr>
            <p:ph type="title" idx="2" hasCustomPrompt="1"/>
          </p:nvPr>
        </p:nvSpPr>
        <p:spPr>
          <a:xfrm>
            <a:off x="3930153" y="2652915"/>
            <a:ext cx="4312800" cy="109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3" name="Google Shape;93;p17"/>
          <p:cNvSpPr txBox="1">
            <a:spLocks noGrp="1"/>
          </p:cNvSpPr>
          <p:nvPr>
            <p:ph type="subTitle" idx="3"/>
          </p:nvPr>
        </p:nvSpPr>
        <p:spPr>
          <a:xfrm flipH="1">
            <a:off x="4343353" y="3523253"/>
            <a:ext cx="3486400" cy="65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94" name="Google Shape;94;p17"/>
          <p:cNvSpPr txBox="1">
            <a:spLocks noGrp="1"/>
          </p:cNvSpPr>
          <p:nvPr>
            <p:ph type="title" idx="4" hasCustomPrompt="1"/>
          </p:nvPr>
        </p:nvSpPr>
        <p:spPr>
          <a:xfrm>
            <a:off x="6248053" y="4158968"/>
            <a:ext cx="34864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5867"/>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95" name="Google Shape;95;p17"/>
          <p:cNvSpPr txBox="1">
            <a:spLocks noGrp="1"/>
          </p:cNvSpPr>
          <p:nvPr>
            <p:ph type="subTitle" idx="5"/>
          </p:nvPr>
        </p:nvSpPr>
        <p:spPr>
          <a:xfrm flipH="1">
            <a:off x="6247953" y="5214523"/>
            <a:ext cx="34864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25152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eader 2">
  <p:cSld name="Header 2">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8"/>
          <p:cNvSpPr txBox="1">
            <a:spLocks noGrp="1"/>
          </p:cNvSpPr>
          <p:nvPr>
            <p:ph type="ctrTitle"/>
          </p:nvPr>
        </p:nvSpPr>
        <p:spPr>
          <a:xfrm flipH="1">
            <a:off x="7480387" y="1791509"/>
            <a:ext cx="3294400" cy="6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4800">
                <a:solidFill>
                  <a:schemeClr val="accent5"/>
                </a:solidFill>
              </a:defRPr>
            </a:lvl1pPr>
            <a:lvl2pPr lvl="1" rtl="0">
              <a:spcBef>
                <a:spcPts val="0"/>
              </a:spcBef>
              <a:spcAft>
                <a:spcPts val="0"/>
              </a:spcAft>
              <a:buClr>
                <a:srgbClr val="434343"/>
              </a:buClr>
              <a:buSzPts val="1800"/>
              <a:buNone/>
              <a:defRPr sz="2400">
                <a:solidFill>
                  <a:srgbClr val="434343"/>
                </a:solidFill>
              </a:defRPr>
            </a:lvl2pPr>
            <a:lvl3pPr lvl="2" rtl="0">
              <a:spcBef>
                <a:spcPts val="0"/>
              </a:spcBef>
              <a:spcAft>
                <a:spcPts val="0"/>
              </a:spcAft>
              <a:buClr>
                <a:srgbClr val="434343"/>
              </a:buClr>
              <a:buSzPts val="1800"/>
              <a:buNone/>
              <a:defRPr sz="2400">
                <a:solidFill>
                  <a:srgbClr val="434343"/>
                </a:solidFill>
              </a:defRPr>
            </a:lvl3pPr>
            <a:lvl4pPr lvl="3" rtl="0">
              <a:spcBef>
                <a:spcPts val="0"/>
              </a:spcBef>
              <a:spcAft>
                <a:spcPts val="0"/>
              </a:spcAft>
              <a:buClr>
                <a:srgbClr val="434343"/>
              </a:buClr>
              <a:buSzPts val="1800"/>
              <a:buNone/>
              <a:defRPr sz="2400">
                <a:solidFill>
                  <a:srgbClr val="434343"/>
                </a:solidFill>
              </a:defRPr>
            </a:lvl4pPr>
            <a:lvl5pPr lvl="4" rtl="0">
              <a:spcBef>
                <a:spcPts val="0"/>
              </a:spcBef>
              <a:spcAft>
                <a:spcPts val="0"/>
              </a:spcAft>
              <a:buClr>
                <a:srgbClr val="434343"/>
              </a:buClr>
              <a:buSzPts val="1800"/>
              <a:buNone/>
              <a:defRPr sz="2400">
                <a:solidFill>
                  <a:srgbClr val="434343"/>
                </a:solidFill>
              </a:defRPr>
            </a:lvl5pPr>
            <a:lvl6pPr lvl="5" rtl="0">
              <a:spcBef>
                <a:spcPts val="0"/>
              </a:spcBef>
              <a:spcAft>
                <a:spcPts val="0"/>
              </a:spcAft>
              <a:buClr>
                <a:srgbClr val="434343"/>
              </a:buClr>
              <a:buSzPts val="1800"/>
              <a:buNone/>
              <a:defRPr sz="2400">
                <a:solidFill>
                  <a:srgbClr val="434343"/>
                </a:solidFill>
              </a:defRPr>
            </a:lvl6pPr>
            <a:lvl7pPr lvl="6" rtl="0">
              <a:spcBef>
                <a:spcPts val="0"/>
              </a:spcBef>
              <a:spcAft>
                <a:spcPts val="0"/>
              </a:spcAft>
              <a:buClr>
                <a:srgbClr val="434343"/>
              </a:buClr>
              <a:buSzPts val="1800"/>
              <a:buNone/>
              <a:defRPr sz="2400">
                <a:solidFill>
                  <a:srgbClr val="434343"/>
                </a:solidFill>
              </a:defRPr>
            </a:lvl7pPr>
            <a:lvl8pPr lvl="7" rtl="0">
              <a:spcBef>
                <a:spcPts val="0"/>
              </a:spcBef>
              <a:spcAft>
                <a:spcPts val="0"/>
              </a:spcAft>
              <a:buClr>
                <a:srgbClr val="434343"/>
              </a:buClr>
              <a:buSzPts val="1800"/>
              <a:buNone/>
              <a:defRPr sz="2400">
                <a:solidFill>
                  <a:srgbClr val="434343"/>
                </a:solidFill>
              </a:defRPr>
            </a:lvl8pPr>
            <a:lvl9pPr lvl="8" rtl="0">
              <a:spcBef>
                <a:spcPts val="0"/>
              </a:spcBef>
              <a:spcAft>
                <a:spcPts val="0"/>
              </a:spcAft>
              <a:buClr>
                <a:srgbClr val="434343"/>
              </a:buClr>
              <a:buSzPts val="1800"/>
              <a:buNone/>
              <a:defRPr sz="2400">
                <a:solidFill>
                  <a:srgbClr val="434343"/>
                </a:solidFill>
              </a:defRPr>
            </a:lvl9pPr>
          </a:lstStyle>
          <a:p>
            <a:endParaRPr/>
          </a:p>
        </p:txBody>
      </p:sp>
      <p:sp>
        <p:nvSpPr>
          <p:cNvPr id="98" name="Google Shape;98;p18"/>
          <p:cNvSpPr txBox="1">
            <a:spLocks noGrp="1"/>
          </p:cNvSpPr>
          <p:nvPr>
            <p:ph type="subTitle" idx="1"/>
          </p:nvPr>
        </p:nvSpPr>
        <p:spPr>
          <a:xfrm flipH="1">
            <a:off x="7420987" y="2193537"/>
            <a:ext cx="34132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99" name="Google Shape;99;p18"/>
          <p:cNvSpPr txBox="1">
            <a:spLocks noGrp="1"/>
          </p:cNvSpPr>
          <p:nvPr>
            <p:ph type="title" idx="2" hasCustomPrompt="1"/>
          </p:nvPr>
        </p:nvSpPr>
        <p:spPr>
          <a:xfrm flipH="1">
            <a:off x="6692851" y="3742867"/>
            <a:ext cx="1746800" cy="161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2"/>
              </a:buClr>
              <a:buSzPts val="5500"/>
              <a:buNone/>
              <a:defRPr sz="8000"/>
            </a:lvl1pPr>
            <a:lvl2pPr lvl="1"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lt2"/>
              </a:buClr>
              <a:buSzPts val="5500"/>
              <a:buFont typeface="Fira Sans Extra Condensed Medium"/>
              <a:buNone/>
              <a:defRPr sz="7333">
                <a:solidFill>
                  <a:schemeClr val="lt2"/>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4018505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9"/>
          <p:cNvSpPr txBox="1">
            <a:spLocks noGrp="1"/>
          </p:cNvSpPr>
          <p:nvPr>
            <p:ph type="ctrTitle"/>
          </p:nvPr>
        </p:nvSpPr>
        <p:spPr>
          <a:xfrm flipH="1">
            <a:off x="2305299" y="4990520"/>
            <a:ext cx="3294400" cy="60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a:solidFill>
                  <a:schemeClr val="accent5"/>
                </a:solidFill>
              </a:defRPr>
            </a:lvl1pPr>
            <a:lvl2pPr lvl="1" rtl="0">
              <a:spcBef>
                <a:spcPts val="0"/>
              </a:spcBef>
              <a:spcAft>
                <a:spcPts val="0"/>
              </a:spcAft>
              <a:buClr>
                <a:schemeClr val="accent1"/>
              </a:buClr>
              <a:buSzPts val="2400"/>
              <a:buNone/>
              <a:defRPr>
                <a:solidFill>
                  <a:schemeClr val="accent1"/>
                </a:solidFill>
              </a:defRPr>
            </a:lvl2pPr>
            <a:lvl3pPr lvl="2" rtl="0">
              <a:spcBef>
                <a:spcPts val="0"/>
              </a:spcBef>
              <a:spcAft>
                <a:spcPts val="0"/>
              </a:spcAft>
              <a:buClr>
                <a:schemeClr val="accent1"/>
              </a:buClr>
              <a:buSzPts val="2400"/>
              <a:buNone/>
              <a:defRPr>
                <a:solidFill>
                  <a:schemeClr val="accent1"/>
                </a:solidFill>
              </a:defRPr>
            </a:lvl3pPr>
            <a:lvl4pPr lvl="3" rtl="0">
              <a:spcBef>
                <a:spcPts val="0"/>
              </a:spcBef>
              <a:spcAft>
                <a:spcPts val="0"/>
              </a:spcAft>
              <a:buClr>
                <a:schemeClr val="accent1"/>
              </a:buClr>
              <a:buSzPts val="2400"/>
              <a:buNone/>
              <a:defRPr>
                <a:solidFill>
                  <a:schemeClr val="accent1"/>
                </a:solidFill>
              </a:defRPr>
            </a:lvl4pPr>
            <a:lvl5pPr lvl="4" rtl="0">
              <a:spcBef>
                <a:spcPts val="0"/>
              </a:spcBef>
              <a:spcAft>
                <a:spcPts val="0"/>
              </a:spcAft>
              <a:buClr>
                <a:schemeClr val="accent1"/>
              </a:buClr>
              <a:buSzPts val="2400"/>
              <a:buNone/>
              <a:defRPr>
                <a:solidFill>
                  <a:schemeClr val="accent1"/>
                </a:solidFill>
              </a:defRPr>
            </a:lvl5pPr>
            <a:lvl6pPr lvl="5" rtl="0">
              <a:spcBef>
                <a:spcPts val="0"/>
              </a:spcBef>
              <a:spcAft>
                <a:spcPts val="0"/>
              </a:spcAft>
              <a:buClr>
                <a:schemeClr val="accent1"/>
              </a:buClr>
              <a:buSzPts val="2400"/>
              <a:buNone/>
              <a:defRPr>
                <a:solidFill>
                  <a:schemeClr val="accent1"/>
                </a:solidFill>
              </a:defRPr>
            </a:lvl6pPr>
            <a:lvl7pPr lvl="6" rtl="0">
              <a:spcBef>
                <a:spcPts val="0"/>
              </a:spcBef>
              <a:spcAft>
                <a:spcPts val="0"/>
              </a:spcAft>
              <a:buClr>
                <a:schemeClr val="accent1"/>
              </a:buClr>
              <a:buSzPts val="2400"/>
              <a:buNone/>
              <a:defRPr>
                <a:solidFill>
                  <a:schemeClr val="accent1"/>
                </a:solidFill>
              </a:defRPr>
            </a:lvl7pPr>
            <a:lvl8pPr lvl="7" rtl="0">
              <a:spcBef>
                <a:spcPts val="0"/>
              </a:spcBef>
              <a:spcAft>
                <a:spcPts val="0"/>
              </a:spcAft>
              <a:buClr>
                <a:schemeClr val="accent1"/>
              </a:buClr>
              <a:buSzPts val="2400"/>
              <a:buNone/>
              <a:defRPr>
                <a:solidFill>
                  <a:schemeClr val="accent1"/>
                </a:solidFill>
              </a:defRPr>
            </a:lvl8pPr>
            <a:lvl9pPr lvl="8" rtl="0">
              <a:spcBef>
                <a:spcPts val="0"/>
              </a:spcBef>
              <a:spcAft>
                <a:spcPts val="0"/>
              </a:spcAft>
              <a:buClr>
                <a:schemeClr val="accent1"/>
              </a:buClr>
              <a:buSzPts val="2400"/>
              <a:buNone/>
              <a:defRPr>
                <a:solidFill>
                  <a:schemeClr val="accent1"/>
                </a:solidFill>
              </a:defRPr>
            </a:lvl9pPr>
          </a:lstStyle>
          <a:p>
            <a:endParaRPr/>
          </a:p>
        </p:txBody>
      </p:sp>
      <p:sp>
        <p:nvSpPr>
          <p:cNvPr id="102" name="Google Shape;102;p19"/>
          <p:cNvSpPr txBox="1">
            <a:spLocks noGrp="1"/>
          </p:cNvSpPr>
          <p:nvPr>
            <p:ph type="ctrTitle" idx="2"/>
          </p:nvPr>
        </p:nvSpPr>
        <p:spPr>
          <a:xfrm flipH="1">
            <a:off x="7771057" y="4851135"/>
            <a:ext cx="3294400" cy="60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a:solidFill>
                  <a:schemeClr val="accent5"/>
                </a:solidFill>
              </a:defRPr>
            </a:lvl1pPr>
            <a:lvl2pPr lvl="1" rtl="0">
              <a:spcBef>
                <a:spcPts val="0"/>
              </a:spcBef>
              <a:spcAft>
                <a:spcPts val="0"/>
              </a:spcAft>
              <a:buClr>
                <a:schemeClr val="accent1"/>
              </a:buClr>
              <a:buSzPts val="2400"/>
              <a:buNone/>
              <a:defRPr>
                <a:solidFill>
                  <a:schemeClr val="accent1"/>
                </a:solidFill>
              </a:defRPr>
            </a:lvl2pPr>
            <a:lvl3pPr lvl="2" rtl="0">
              <a:spcBef>
                <a:spcPts val="0"/>
              </a:spcBef>
              <a:spcAft>
                <a:spcPts val="0"/>
              </a:spcAft>
              <a:buClr>
                <a:schemeClr val="accent1"/>
              </a:buClr>
              <a:buSzPts val="2400"/>
              <a:buNone/>
              <a:defRPr>
                <a:solidFill>
                  <a:schemeClr val="accent1"/>
                </a:solidFill>
              </a:defRPr>
            </a:lvl3pPr>
            <a:lvl4pPr lvl="3" rtl="0">
              <a:spcBef>
                <a:spcPts val="0"/>
              </a:spcBef>
              <a:spcAft>
                <a:spcPts val="0"/>
              </a:spcAft>
              <a:buClr>
                <a:schemeClr val="accent1"/>
              </a:buClr>
              <a:buSzPts val="2400"/>
              <a:buNone/>
              <a:defRPr>
                <a:solidFill>
                  <a:schemeClr val="accent1"/>
                </a:solidFill>
              </a:defRPr>
            </a:lvl4pPr>
            <a:lvl5pPr lvl="4" rtl="0">
              <a:spcBef>
                <a:spcPts val="0"/>
              </a:spcBef>
              <a:spcAft>
                <a:spcPts val="0"/>
              </a:spcAft>
              <a:buClr>
                <a:schemeClr val="accent1"/>
              </a:buClr>
              <a:buSzPts val="2400"/>
              <a:buNone/>
              <a:defRPr>
                <a:solidFill>
                  <a:schemeClr val="accent1"/>
                </a:solidFill>
              </a:defRPr>
            </a:lvl5pPr>
            <a:lvl6pPr lvl="5" rtl="0">
              <a:spcBef>
                <a:spcPts val="0"/>
              </a:spcBef>
              <a:spcAft>
                <a:spcPts val="0"/>
              </a:spcAft>
              <a:buClr>
                <a:schemeClr val="accent1"/>
              </a:buClr>
              <a:buSzPts val="2400"/>
              <a:buNone/>
              <a:defRPr>
                <a:solidFill>
                  <a:schemeClr val="accent1"/>
                </a:solidFill>
              </a:defRPr>
            </a:lvl6pPr>
            <a:lvl7pPr lvl="6" rtl="0">
              <a:spcBef>
                <a:spcPts val="0"/>
              </a:spcBef>
              <a:spcAft>
                <a:spcPts val="0"/>
              </a:spcAft>
              <a:buClr>
                <a:schemeClr val="accent1"/>
              </a:buClr>
              <a:buSzPts val="2400"/>
              <a:buNone/>
              <a:defRPr>
                <a:solidFill>
                  <a:schemeClr val="accent1"/>
                </a:solidFill>
              </a:defRPr>
            </a:lvl7pPr>
            <a:lvl8pPr lvl="7" rtl="0">
              <a:spcBef>
                <a:spcPts val="0"/>
              </a:spcBef>
              <a:spcAft>
                <a:spcPts val="0"/>
              </a:spcAft>
              <a:buClr>
                <a:schemeClr val="accent1"/>
              </a:buClr>
              <a:buSzPts val="2400"/>
              <a:buNone/>
              <a:defRPr>
                <a:solidFill>
                  <a:schemeClr val="accent1"/>
                </a:solidFill>
              </a:defRPr>
            </a:lvl8pPr>
            <a:lvl9pPr lvl="8" rtl="0">
              <a:spcBef>
                <a:spcPts val="0"/>
              </a:spcBef>
              <a:spcAft>
                <a:spcPts val="0"/>
              </a:spcAft>
              <a:buClr>
                <a:schemeClr val="accent1"/>
              </a:buClr>
              <a:buSzPts val="2400"/>
              <a:buNone/>
              <a:defRPr>
                <a:solidFill>
                  <a:schemeClr val="accent1"/>
                </a:solidFill>
              </a:defRPr>
            </a:lvl9pPr>
          </a:lstStyle>
          <a:p>
            <a:endParaRPr/>
          </a:p>
        </p:txBody>
      </p:sp>
      <p:sp>
        <p:nvSpPr>
          <p:cNvPr id="103" name="Google Shape;103;p19"/>
          <p:cNvSpPr txBox="1">
            <a:spLocks noGrp="1"/>
          </p:cNvSpPr>
          <p:nvPr>
            <p:ph type="subTitle" idx="1"/>
          </p:nvPr>
        </p:nvSpPr>
        <p:spPr>
          <a:xfrm flipH="1">
            <a:off x="2245899" y="5420173"/>
            <a:ext cx="34132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04" name="Google Shape;104;p19"/>
          <p:cNvSpPr txBox="1">
            <a:spLocks noGrp="1"/>
          </p:cNvSpPr>
          <p:nvPr>
            <p:ph type="subTitle" idx="3"/>
          </p:nvPr>
        </p:nvSpPr>
        <p:spPr>
          <a:xfrm flipH="1">
            <a:off x="7711657" y="5261637"/>
            <a:ext cx="3413200" cy="77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05" name="Google Shape;105;p19"/>
          <p:cNvSpPr txBox="1">
            <a:spLocks noGrp="1"/>
          </p:cNvSpPr>
          <p:nvPr>
            <p:ph type="title" idx="4"/>
          </p:nvPr>
        </p:nvSpPr>
        <p:spPr>
          <a:xfrm>
            <a:off x="1866333" y="555000"/>
            <a:ext cx="93656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sz="4000">
                <a:solidFill>
                  <a:schemeClr val="accent1"/>
                </a:solidFill>
              </a:defRPr>
            </a:lvl2pPr>
            <a:lvl3pPr lvl="2" algn="ctr" rtl="0">
              <a:spcBef>
                <a:spcPts val="0"/>
              </a:spcBef>
              <a:spcAft>
                <a:spcPts val="0"/>
              </a:spcAft>
              <a:buNone/>
              <a:defRPr sz="4000">
                <a:solidFill>
                  <a:schemeClr val="accent1"/>
                </a:solidFill>
              </a:defRPr>
            </a:lvl3pPr>
            <a:lvl4pPr lvl="3" algn="ctr" rtl="0">
              <a:spcBef>
                <a:spcPts val="0"/>
              </a:spcBef>
              <a:spcAft>
                <a:spcPts val="0"/>
              </a:spcAft>
              <a:buNone/>
              <a:defRPr sz="4000">
                <a:solidFill>
                  <a:schemeClr val="accent1"/>
                </a:solidFill>
              </a:defRPr>
            </a:lvl4pPr>
            <a:lvl5pPr lvl="4" algn="ctr" rtl="0">
              <a:spcBef>
                <a:spcPts val="0"/>
              </a:spcBef>
              <a:spcAft>
                <a:spcPts val="0"/>
              </a:spcAft>
              <a:buNone/>
              <a:defRPr sz="4000">
                <a:solidFill>
                  <a:schemeClr val="accent1"/>
                </a:solidFill>
              </a:defRPr>
            </a:lvl5pPr>
            <a:lvl6pPr lvl="5" algn="ctr" rtl="0">
              <a:spcBef>
                <a:spcPts val="0"/>
              </a:spcBef>
              <a:spcAft>
                <a:spcPts val="0"/>
              </a:spcAft>
              <a:buNone/>
              <a:defRPr sz="4000">
                <a:solidFill>
                  <a:schemeClr val="accent1"/>
                </a:solidFill>
              </a:defRPr>
            </a:lvl6pPr>
            <a:lvl7pPr lvl="6" algn="ctr" rtl="0">
              <a:spcBef>
                <a:spcPts val="0"/>
              </a:spcBef>
              <a:spcAft>
                <a:spcPts val="0"/>
              </a:spcAft>
              <a:buNone/>
              <a:defRPr sz="4000">
                <a:solidFill>
                  <a:schemeClr val="accent1"/>
                </a:solidFill>
              </a:defRPr>
            </a:lvl7pPr>
            <a:lvl8pPr lvl="7" algn="ctr" rtl="0">
              <a:spcBef>
                <a:spcPts val="0"/>
              </a:spcBef>
              <a:spcAft>
                <a:spcPts val="0"/>
              </a:spcAft>
              <a:buNone/>
              <a:defRPr sz="4000">
                <a:solidFill>
                  <a:schemeClr val="accent1"/>
                </a:solidFill>
              </a:defRPr>
            </a:lvl8pPr>
            <a:lvl9pPr lvl="8" algn="ctr" rtl="0">
              <a:spcBef>
                <a:spcPts val="0"/>
              </a:spcBef>
              <a:spcAft>
                <a:spcPts val="0"/>
              </a:spcAft>
              <a:buNone/>
              <a:defRPr sz="4000">
                <a:solidFill>
                  <a:schemeClr val="accent1"/>
                </a:solidFill>
              </a:defRPr>
            </a:lvl9pPr>
          </a:lstStyle>
          <a:p>
            <a:endParaRPr/>
          </a:p>
        </p:txBody>
      </p:sp>
    </p:spTree>
    <p:extLst>
      <p:ext uri="{BB962C8B-B14F-4D97-AF65-F5344CB8AC3E}">
        <p14:creationId xmlns:p14="http://schemas.microsoft.com/office/powerpoint/2010/main" val="424180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13BB-2250-430D-9B2A-F870C01F7B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14AC5E-F309-4381-BF15-715355ECB5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4B614A-8574-4F95-937F-EE8F6FBCB722}"/>
              </a:ext>
            </a:extLst>
          </p:cNvPr>
          <p:cNvSpPr>
            <a:spLocks noGrp="1"/>
          </p:cNvSpPr>
          <p:nvPr>
            <p:ph type="dt" sz="half" idx="10"/>
          </p:nvPr>
        </p:nvSpPr>
        <p:spPr/>
        <p:txBody>
          <a:bodyPr/>
          <a:lstStyle/>
          <a:p>
            <a:fld id="{C1F32409-79C1-4ED7-A38D-BBAC4CE54F9C}" type="datetimeFigureOut">
              <a:rPr lang="en-US" smtClean="0"/>
              <a:t>3/25/2023</a:t>
            </a:fld>
            <a:endParaRPr lang="en-US"/>
          </a:p>
        </p:txBody>
      </p:sp>
      <p:sp>
        <p:nvSpPr>
          <p:cNvPr id="5" name="Footer Placeholder 4">
            <a:extLst>
              <a:ext uri="{FF2B5EF4-FFF2-40B4-BE49-F238E27FC236}">
                <a16:creationId xmlns:a16="http://schemas.microsoft.com/office/drawing/2014/main" id="{1327D76E-0F21-4215-9E8C-3958E1178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89473-329C-4A06-9359-A3EE6C292678}"/>
              </a:ext>
            </a:extLst>
          </p:cNvPr>
          <p:cNvSpPr>
            <a:spLocks noGrp="1"/>
          </p:cNvSpPr>
          <p:nvPr>
            <p:ph type="sldNum" sz="quarter" idx="12"/>
          </p:nvPr>
        </p:nvSpPr>
        <p:spPr/>
        <p:txBody>
          <a:bodyPr/>
          <a:lstStyle/>
          <a:p>
            <a:fld id="{84D1EE1F-3638-4B59-BD5A-37701427570F}" type="slidenum">
              <a:rPr lang="en-US" smtClean="0"/>
              <a:t>‹#›</a:t>
            </a:fld>
            <a:endParaRPr lang="en-US"/>
          </a:p>
        </p:txBody>
      </p:sp>
    </p:spTree>
    <p:extLst>
      <p:ext uri="{BB962C8B-B14F-4D97-AF65-F5344CB8AC3E}">
        <p14:creationId xmlns:p14="http://schemas.microsoft.com/office/powerpoint/2010/main" val="2301808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20"/>
          <p:cNvSpPr txBox="1">
            <a:spLocks noGrp="1"/>
          </p:cNvSpPr>
          <p:nvPr>
            <p:ph type="ctrTitle"/>
          </p:nvPr>
        </p:nvSpPr>
        <p:spPr>
          <a:xfrm flipH="1">
            <a:off x="4115984" y="4845817"/>
            <a:ext cx="4092800" cy="622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40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108" name="Google Shape;108;p20"/>
          <p:cNvSpPr txBox="1">
            <a:spLocks noGrp="1"/>
          </p:cNvSpPr>
          <p:nvPr>
            <p:ph type="subTitle" idx="1"/>
          </p:nvPr>
        </p:nvSpPr>
        <p:spPr>
          <a:xfrm rot="-304" flipH="1">
            <a:off x="4322584" y="2073352"/>
            <a:ext cx="4525200" cy="17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3200">
                <a:solidFill>
                  <a:schemeClr val="accent1"/>
                </a:solidFill>
                <a:latin typeface="Nanum Pen Script"/>
                <a:ea typeface="Nanum Pen Script"/>
                <a:cs typeface="Nanum Pen Script"/>
                <a:sym typeface="Nanum Pen Script"/>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9998994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chnology design 1">
  <p:cSld name="Technology design 1">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21"/>
          <p:cNvSpPr txBox="1">
            <a:spLocks noGrp="1"/>
          </p:cNvSpPr>
          <p:nvPr>
            <p:ph type="ctrTitle"/>
          </p:nvPr>
        </p:nvSpPr>
        <p:spPr>
          <a:xfrm flipH="1">
            <a:off x="7290733" y="1915467"/>
            <a:ext cx="2837200" cy="66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111" name="Google Shape;111;p21"/>
          <p:cNvSpPr txBox="1">
            <a:spLocks noGrp="1"/>
          </p:cNvSpPr>
          <p:nvPr>
            <p:ph type="subTitle" idx="1"/>
          </p:nvPr>
        </p:nvSpPr>
        <p:spPr>
          <a:xfrm flipH="1">
            <a:off x="7205533" y="2616740"/>
            <a:ext cx="2774800" cy="147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1600">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4587834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chnology design 2">
  <p:cSld name="Technology design 2">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22"/>
          <p:cNvSpPr txBox="1">
            <a:spLocks noGrp="1"/>
          </p:cNvSpPr>
          <p:nvPr>
            <p:ph type="ctrTitle"/>
          </p:nvPr>
        </p:nvSpPr>
        <p:spPr>
          <a:xfrm>
            <a:off x="7397907" y="720000"/>
            <a:ext cx="2608800" cy="17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a:lvl1pPr>
            <a:lvl2pPr lvl="1" algn="r" rtl="0">
              <a:spcBef>
                <a:spcPts val="0"/>
              </a:spcBef>
              <a:spcAft>
                <a:spcPts val="0"/>
              </a:spcAft>
              <a:buSzPts val="1800"/>
              <a:buNone/>
              <a:defRPr sz="2400"/>
            </a:lvl2pPr>
            <a:lvl3pPr lvl="2" algn="r" rtl="0">
              <a:spcBef>
                <a:spcPts val="0"/>
              </a:spcBef>
              <a:spcAft>
                <a:spcPts val="0"/>
              </a:spcAft>
              <a:buSzPts val="1800"/>
              <a:buNone/>
              <a:defRPr sz="2400"/>
            </a:lvl3pPr>
            <a:lvl4pPr lvl="3" algn="r" rtl="0">
              <a:spcBef>
                <a:spcPts val="0"/>
              </a:spcBef>
              <a:spcAft>
                <a:spcPts val="0"/>
              </a:spcAft>
              <a:buSzPts val="1800"/>
              <a:buNone/>
              <a:defRPr sz="2400"/>
            </a:lvl4pPr>
            <a:lvl5pPr lvl="4" algn="r" rtl="0">
              <a:spcBef>
                <a:spcPts val="0"/>
              </a:spcBef>
              <a:spcAft>
                <a:spcPts val="0"/>
              </a:spcAft>
              <a:buSzPts val="1800"/>
              <a:buNone/>
              <a:defRPr sz="2400"/>
            </a:lvl5pPr>
            <a:lvl6pPr lvl="5" algn="r" rtl="0">
              <a:spcBef>
                <a:spcPts val="0"/>
              </a:spcBef>
              <a:spcAft>
                <a:spcPts val="0"/>
              </a:spcAft>
              <a:buSzPts val="1800"/>
              <a:buNone/>
              <a:defRPr sz="2400"/>
            </a:lvl6pPr>
            <a:lvl7pPr lvl="6" algn="r" rtl="0">
              <a:spcBef>
                <a:spcPts val="0"/>
              </a:spcBef>
              <a:spcAft>
                <a:spcPts val="0"/>
              </a:spcAft>
              <a:buSzPts val="1800"/>
              <a:buNone/>
              <a:defRPr sz="2400"/>
            </a:lvl7pPr>
            <a:lvl8pPr lvl="7" algn="r" rtl="0">
              <a:spcBef>
                <a:spcPts val="0"/>
              </a:spcBef>
              <a:spcAft>
                <a:spcPts val="0"/>
              </a:spcAft>
              <a:buSzPts val="1800"/>
              <a:buNone/>
              <a:defRPr sz="2400"/>
            </a:lvl8pPr>
            <a:lvl9pPr lvl="8" algn="r" rtl="0">
              <a:spcBef>
                <a:spcPts val="0"/>
              </a:spcBef>
              <a:spcAft>
                <a:spcPts val="0"/>
              </a:spcAft>
              <a:buSzPts val="1800"/>
              <a:buNone/>
              <a:defRPr sz="2400"/>
            </a:lvl9pPr>
          </a:lstStyle>
          <a:p>
            <a:endParaRPr/>
          </a:p>
        </p:txBody>
      </p:sp>
      <p:sp>
        <p:nvSpPr>
          <p:cNvPr id="114" name="Google Shape;114;p22"/>
          <p:cNvSpPr txBox="1">
            <a:spLocks noGrp="1"/>
          </p:cNvSpPr>
          <p:nvPr>
            <p:ph type="subTitle" idx="1"/>
          </p:nvPr>
        </p:nvSpPr>
        <p:spPr>
          <a:xfrm>
            <a:off x="2470039" y="4194448"/>
            <a:ext cx="2262800" cy="147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800"/>
              <a:buNone/>
              <a:defRPr sz="1600">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119087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title and text">
  <p:cSld name="Big title and text">
    <p:bg>
      <p:bgPr>
        <a:blipFill>
          <a:blip r:embed="rId2">
            <a:alphaModFix/>
          </a:blip>
          <a:stretch>
            <a:fillRect/>
          </a:stretch>
        </a:blipFill>
        <a:effectLst/>
      </p:bgPr>
    </p:bg>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rot="243617">
            <a:off x="5738374" y="1815595"/>
            <a:ext cx="5157745" cy="112242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6000">
                <a:solidFill>
                  <a:schemeClr val="accent5"/>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7" name="Google Shape;117;p23"/>
          <p:cNvSpPr txBox="1">
            <a:spLocks noGrp="1"/>
          </p:cNvSpPr>
          <p:nvPr>
            <p:ph type="subTitle" idx="1"/>
          </p:nvPr>
        </p:nvSpPr>
        <p:spPr>
          <a:xfrm flipH="1">
            <a:off x="6111679" y="3119200"/>
            <a:ext cx="4411200" cy="20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2105192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1866333" y="555000"/>
            <a:ext cx="93656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accent1"/>
                </a:solidFill>
              </a:defRPr>
            </a:lvl1pPr>
            <a:lvl2pPr lvl="1" algn="ctr" rtl="0">
              <a:spcBef>
                <a:spcPts val="0"/>
              </a:spcBef>
              <a:spcAft>
                <a:spcPts val="0"/>
              </a:spcAft>
              <a:buNone/>
              <a:defRPr sz="4000">
                <a:solidFill>
                  <a:schemeClr val="accent1"/>
                </a:solidFill>
              </a:defRPr>
            </a:lvl2pPr>
            <a:lvl3pPr lvl="2" algn="ctr" rtl="0">
              <a:spcBef>
                <a:spcPts val="0"/>
              </a:spcBef>
              <a:spcAft>
                <a:spcPts val="0"/>
              </a:spcAft>
              <a:buNone/>
              <a:defRPr sz="4000">
                <a:solidFill>
                  <a:schemeClr val="accent1"/>
                </a:solidFill>
              </a:defRPr>
            </a:lvl3pPr>
            <a:lvl4pPr lvl="3" algn="ctr" rtl="0">
              <a:spcBef>
                <a:spcPts val="0"/>
              </a:spcBef>
              <a:spcAft>
                <a:spcPts val="0"/>
              </a:spcAft>
              <a:buNone/>
              <a:defRPr sz="4000">
                <a:solidFill>
                  <a:schemeClr val="accent1"/>
                </a:solidFill>
              </a:defRPr>
            </a:lvl4pPr>
            <a:lvl5pPr lvl="4" algn="ctr" rtl="0">
              <a:spcBef>
                <a:spcPts val="0"/>
              </a:spcBef>
              <a:spcAft>
                <a:spcPts val="0"/>
              </a:spcAft>
              <a:buNone/>
              <a:defRPr sz="4000">
                <a:solidFill>
                  <a:schemeClr val="accent1"/>
                </a:solidFill>
              </a:defRPr>
            </a:lvl5pPr>
            <a:lvl6pPr lvl="5" algn="ctr" rtl="0">
              <a:spcBef>
                <a:spcPts val="0"/>
              </a:spcBef>
              <a:spcAft>
                <a:spcPts val="0"/>
              </a:spcAft>
              <a:buNone/>
              <a:defRPr sz="4000">
                <a:solidFill>
                  <a:schemeClr val="accent1"/>
                </a:solidFill>
              </a:defRPr>
            </a:lvl6pPr>
            <a:lvl7pPr lvl="6" algn="ctr" rtl="0">
              <a:spcBef>
                <a:spcPts val="0"/>
              </a:spcBef>
              <a:spcAft>
                <a:spcPts val="0"/>
              </a:spcAft>
              <a:buNone/>
              <a:defRPr sz="4000">
                <a:solidFill>
                  <a:schemeClr val="accent1"/>
                </a:solidFill>
              </a:defRPr>
            </a:lvl7pPr>
            <a:lvl8pPr lvl="7" algn="ctr" rtl="0">
              <a:spcBef>
                <a:spcPts val="0"/>
              </a:spcBef>
              <a:spcAft>
                <a:spcPts val="0"/>
              </a:spcAft>
              <a:buNone/>
              <a:defRPr sz="4000">
                <a:solidFill>
                  <a:schemeClr val="accent1"/>
                </a:solidFill>
              </a:defRPr>
            </a:lvl8pPr>
            <a:lvl9pPr lvl="8" algn="ctr" rtl="0">
              <a:spcBef>
                <a:spcPts val="0"/>
              </a:spcBef>
              <a:spcAft>
                <a:spcPts val="0"/>
              </a:spcAft>
              <a:buNone/>
              <a:defRPr sz="4000">
                <a:solidFill>
                  <a:schemeClr val="accent1"/>
                </a:solidFill>
              </a:defRPr>
            </a:lvl9pPr>
          </a:lstStyle>
          <a:p>
            <a:endParaRPr/>
          </a:p>
        </p:txBody>
      </p:sp>
    </p:spTree>
    <p:extLst>
      <p:ext uri="{BB962C8B-B14F-4D97-AF65-F5344CB8AC3E}">
        <p14:creationId xmlns:p14="http://schemas.microsoft.com/office/powerpoint/2010/main" val="3365148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Resources">
  <p:cSld name="Resources">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5"/>
          <p:cNvSpPr txBox="1">
            <a:spLocks noGrp="1"/>
          </p:cNvSpPr>
          <p:nvPr>
            <p:ph type="body" idx="1"/>
          </p:nvPr>
        </p:nvSpPr>
        <p:spPr>
          <a:xfrm>
            <a:off x="1657565" y="1478900"/>
            <a:ext cx="4651600" cy="4555200"/>
          </a:xfrm>
          <a:prstGeom prst="rect">
            <a:avLst/>
          </a:prstGeom>
        </p:spPr>
        <p:txBody>
          <a:bodyPr spcFirstLastPara="1" wrap="square" lIns="91425" tIns="91425" rIns="91425" bIns="91425" anchor="t" anchorCtr="0">
            <a:noAutofit/>
          </a:bodyPr>
          <a:lstStyle>
            <a:lvl1pPr marL="609585" lvl="0" indent="-397923" rtl="0">
              <a:lnSpc>
                <a:spcPct val="100000"/>
              </a:lnSpc>
              <a:spcBef>
                <a:spcPts val="0"/>
              </a:spcBef>
              <a:spcAft>
                <a:spcPts val="0"/>
              </a:spcAft>
              <a:buSzPts val="1100"/>
              <a:buFont typeface="Raleway SemiBold"/>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122" name="Google Shape;122;p25"/>
          <p:cNvSpPr txBox="1">
            <a:spLocks noGrp="1"/>
          </p:cNvSpPr>
          <p:nvPr>
            <p:ph type="title"/>
          </p:nvPr>
        </p:nvSpPr>
        <p:spPr>
          <a:xfrm>
            <a:off x="1860933" y="555000"/>
            <a:ext cx="9371200" cy="845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123" name="Google Shape;123;p25"/>
          <p:cNvSpPr txBox="1">
            <a:spLocks noGrp="1"/>
          </p:cNvSpPr>
          <p:nvPr>
            <p:ph type="body" idx="2"/>
          </p:nvPr>
        </p:nvSpPr>
        <p:spPr>
          <a:xfrm>
            <a:off x="6580399" y="1478900"/>
            <a:ext cx="4651600" cy="4555200"/>
          </a:xfrm>
          <a:prstGeom prst="rect">
            <a:avLst/>
          </a:prstGeom>
        </p:spPr>
        <p:txBody>
          <a:bodyPr spcFirstLastPara="1" wrap="square" lIns="91425" tIns="91425" rIns="91425" bIns="91425" anchor="t" anchorCtr="0">
            <a:noAutofit/>
          </a:bodyPr>
          <a:lstStyle>
            <a:lvl1pPr marL="609585" lvl="0" indent="-397923" rtl="0">
              <a:lnSpc>
                <a:spcPct val="100000"/>
              </a:lnSpc>
              <a:spcBef>
                <a:spcPts val="0"/>
              </a:spcBef>
              <a:spcAft>
                <a:spcPts val="0"/>
              </a:spcAft>
              <a:buSzPts val="1100"/>
              <a:buFont typeface="Raleway SemiBold"/>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41668557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Resources 2">
  <p:cSld name="Resources 2">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6"/>
          <p:cNvSpPr txBox="1">
            <a:spLocks noGrp="1"/>
          </p:cNvSpPr>
          <p:nvPr>
            <p:ph type="body" idx="1"/>
          </p:nvPr>
        </p:nvSpPr>
        <p:spPr>
          <a:xfrm>
            <a:off x="959999" y="19107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SzPts val="1100"/>
              <a:buFont typeface="Raleway SemiBold"/>
              <a:buChar char="●"/>
              <a:defRPr sz="1600"/>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126" name="Google Shape;126;p26"/>
          <p:cNvSpPr txBox="1">
            <a:spLocks noGrp="1"/>
          </p:cNvSpPr>
          <p:nvPr>
            <p:ph type="title"/>
          </p:nvPr>
        </p:nvSpPr>
        <p:spPr>
          <a:xfrm>
            <a:off x="1163367" y="555000"/>
            <a:ext cx="9371200" cy="845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4000"/>
            </a:lvl1pPr>
            <a:lvl2pPr lvl="1" algn="ctr" rtl="0">
              <a:spcBef>
                <a:spcPts val="0"/>
              </a:spcBef>
              <a:spcAft>
                <a:spcPts val="0"/>
              </a:spcAft>
              <a:buNone/>
              <a:defRPr sz="4000"/>
            </a:lvl2pPr>
            <a:lvl3pPr lvl="2" algn="ctr" rtl="0">
              <a:spcBef>
                <a:spcPts val="0"/>
              </a:spcBef>
              <a:spcAft>
                <a:spcPts val="0"/>
              </a:spcAft>
              <a:buNone/>
              <a:defRPr sz="4000"/>
            </a:lvl3pPr>
            <a:lvl4pPr lvl="3" algn="ctr" rtl="0">
              <a:spcBef>
                <a:spcPts val="0"/>
              </a:spcBef>
              <a:spcAft>
                <a:spcPts val="0"/>
              </a:spcAft>
              <a:buNone/>
              <a:defRPr sz="4000"/>
            </a:lvl4pPr>
            <a:lvl5pPr lvl="4" algn="ctr" rtl="0">
              <a:spcBef>
                <a:spcPts val="0"/>
              </a:spcBef>
              <a:spcAft>
                <a:spcPts val="0"/>
              </a:spcAft>
              <a:buNone/>
              <a:defRPr sz="4000"/>
            </a:lvl5pPr>
            <a:lvl6pPr lvl="5" algn="ctr" rtl="0">
              <a:spcBef>
                <a:spcPts val="0"/>
              </a:spcBef>
              <a:spcAft>
                <a:spcPts val="0"/>
              </a:spcAft>
              <a:buNone/>
              <a:defRPr sz="4000"/>
            </a:lvl6pPr>
            <a:lvl7pPr lvl="6" algn="ctr" rtl="0">
              <a:spcBef>
                <a:spcPts val="0"/>
              </a:spcBef>
              <a:spcAft>
                <a:spcPts val="0"/>
              </a:spcAft>
              <a:buNone/>
              <a:defRPr sz="4000"/>
            </a:lvl7pPr>
            <a:lvl8pPr lvl="7" algn="ctr" rtl="0">
              <a:spcBef>
                <a:spcPts val="0"/>
              </a:spcBef>
              <a:spcAft>
                <a:spcPts val="0"/>
              </a:spcAft>
              <a:buNone/>
              <a:defRPr sz="4000"/>
            </a:lvl8pPr>
            <a:lvl9pPr lvl="8" algn="ctr" rtl="0">
              <a:spcBef>
                <a:spcPts val="0"/>
              </a:spcBef>
              <a:spcAft>
                <a:spcPts val="0"/>
              </a:spcAft>
              <a:buNone/>
              <a:defRPr sz="4000"/>
            </a:lvl9pPr>
          </a:lstStyle>
          <a:p>
            <a:endParaRPr/>
          </a:p>
        </p:txBody>
      </p:sp>
      <p:sp>
        <p:nvSpPr>
          <p:cNvPr id="127" name="Google Shape;127;p26"/>
          <p:cNvSpPr txBox="1">
            <a:spLocks noGrp="1"/>
          </p:cNvSpPr>
          <p:nvPr>
            <p:ph type="body" idx="2"/>
          </p:nvPr>
        </p:nvSpPr>
        <p:spPr>
          <a:xfrm>
            <a:off x="6580399" y="19107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SzPts val="1100"/>
              <a:buFont typeface="Raleway SemiBold"/>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2242675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28"/>
        <p:cNvGrpSpPr/>
        <p:nvPr/>
      </p:nvGrpSpPr>
      <p:grpSpPr>
        <a:xfrm>
          <a:off x="0" y="0"/>
          <a:ext cx="0" cy="0"/>
          <a:chOff x="0" y="0"/>
          <a:chExt cx="0" cy="0"/>
        </a:xfrm>
      </p:grpSpPr>
    </p:spTree>
    <p:extLst>
      <p:ext uri="{BB962C8B-B14F-4D97-AF65-F5344CB8AC3E}">
        <p14:creationId xmlns:p14="http://schemas.microsoft.com/office/powerpoint/2010/main" val="1729058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29"/>
        <p:cNvGrpSpPr/>
        <p:nvPr/>
      </p:nvGrpSpPr>
      <p:grpSpPr>
        <a:xfrm>
          <a:off x="0" y="0"/>
          <a:ext cx="0" cy="0"/>
          <a:chOff x="0" y="0"/>
          <a:chExt cx="0" cy="0"/>
        </a:xfrm>
      </p:grpSpPr>
    </p:spTree>
    <p:extLst>
      <p:ext uri="{BB962C8B-B14F-4D97-AF65-F5344CB8AC3E}">
        <p14:creationId xmlns:p14="http://schemas.microsoft.com/office/powerpoint/2010/main" val="20902807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1756273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D1315-F746-4AC6-976B-B03CDF62A6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A27383-B14B-43BC-B32C-77FC628BE9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D67CF3-5D77-4A1F-BC4C-DEF629B4AB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F12DE-735B-4947-972B-D20792F24456}"/>
              </a:ext>
            </a:extLst>
          </p:cNvPr>
          <p:cNvSpPr>
            <a:spLocks noGrp="1"/>
          </p:cNvSpPr>
          <p:nvPr>
            <p:ph type="dt" sz="half" idx="10"/>
          </p:nvPr>
        </p:nvSpPr>
        <p:spPr/>
        <p:txBody>
          <a:bodyPr/>
          <a:lstStyle/>
          <a:p>
            <a:fld id="{C1F32409-79C1-4ED7-A38D-BBAC4CE54F9C}" type="datetimeFigureOut">
              <a:rPr lang="en-US" smtClean="0"/>
              <a:t>3/25/2023</a:t>
            </a:fld>
            <a:endParaRPr lang="en-US"/>
          </a:p>
        </p:txBody>
      </p:sp>
      <p:sp>
        <p:nvSpPr>
          <p:cNvPr id="6" name="Footer Placeholder 5">
            <a:extLst>
              <a:ext uri="{FF2B5EF4-FFF2-40B4-BE49-F238E27FC236}">
                <a16:creationId xmlns:a16="http://schemas.microsoft.com/office/drawing/2014/main" id="{C56DB453-0F0A-4768-9C5E-0E933D3425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FD1F17-F7B1-48D7-A19E-C6E536CB3758}"/>
              </a:ext>
            </a:extLst>
          </p:cNvPr>
          <p:cNvSpPr>
            <a:spLocks noGrp="1"/>
          </p:cNvSpPr>
          <p:nvPr>
            <p:ph type="sldNum" sz="quarter" idx="12"/>
          </p:nvPr>
        </p:nvSpPr>
        <p:spPr/>
        <p:txBody>
          <a:bodyPr/>
          <a:lstStyle/>
          <a:p>
            <a:fld id="{84D1EE1F-3638-4B59-BD5A-37701427570F}" type="slidenum">
              <a:rPr lang="en-US" smtClean="0"/>
              <a:t>‹#›</a:t>
            </a:fld>
            <a:endParaRPr lang="en-US"/>
          </a:p>
        </p:txBody>
      </p:sp>
    </p:spTree>
    <p:extLst>
      <p:ext uri="{BB962C8B-B14F-4D97-AF65-F5344CB8AC3E}">
        <p14:creationId xmlns:p14="http://schemas.microsoft.com/office/powerpoint/2010/main" val="223077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51E87-E3CD-4C6F-9304-3A1E4D3587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885086-F3FA-493A-8886-CD4A0C4F50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9EBF48-B43B-4492-97DB-7C6B0D1893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90E34F-7D8A-401D-AFE9-A00CDCD772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1B7FF-A742-4BF5-9650-2413690C72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8411CF-104A-48D7-9C79-E91BBB2D27D4}"/>
              </a:ext>
            </a:extLst>
          </p:cNvPr>
          <p:cNvSpPr>
            <a:spLocks noGrp="1"/>
          </p:cNvSpPr>
          <p:nvPr>
            <p:ph type="dt" sz="half" idx="10"/>
          </p:nvPr>
        </p:nvSpPr>
        <p:spPr/>
        <p:txBody>
          <a:bodyPr/>
          <a:lstStyle/>
          <a:p>
            <a:fld id="{C1F32409-79C1-4ED7-A38D-BBAC4CE54F9C}" type="datetimeFigureOut">
              <a:rPr lang="en-US" smtClean="0"/>
              <a:t>3/25/2023</a:t>
            </a:fld>
            <a:endParaRPr lang="en-US"/>
          </a:p>
        </p:txBody>
      </p:sp>
      <p:sp>
        <p:nvSpPr>
          <p:cNvPr id="8" name="Footer Placeholder 7">
            <a:extLst>
              <a:ext uri="{FF2B5EF4-FFF2-40B4-BE49-F238E27FC236}">
                <a16:creationId xmlns:a16="http://schemas.microsoft.com/office/drawing/2014/main" id="{B80BCFAA-F52D-4CE7-90E3-404E905374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40AE4F-A813-459A-8834-E17DD1CB01EB}"/>
              </a:ext>
            </a:extLst>
          </p:cNvPr>
          <p:cNvSpPr>
            <a:spLocks noGrp="1"/>
          </p:cNvSpPr>
          <p:nvPr>
            <p:ph type="sldNum" sz="quarter" idx="12"/>
          </p:nvPr>
        </p:nvSpPr>
        <p:spPr/>
        <p:txBody>
          <a:bodyPr/>
          <a:lstStyle/>
          <a:p>
            <a:fld id="{84D1EE1F-3638-4B59-BD5A-37701427570F}" type="slidenum">
              <a:rPr lang="en-US" smtClean="0"/>
              <a:t>‹#›</a:t>
            </a:fld>
            <a:endParaRPr lang="en-US"/>
          </a:p>
        </p:txBody>
      </p:sp>
    </p:spTree>
    <p:extLst>
      <p:ext uri="{BB962C8B-B14F-4D97-AF65-F5344CB8AC3E}">
        <p14:creationId xmlns:p14="http://schemas.microsoft.com/office/powerpoint/2010/main" val="1123737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6A2C-91C3-45C6-8BFA-D4BBF0EDF2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37FDED-86DD-4172-A912-53DF85032272}"/>
              </a:ext>
            </a:extLst>
          </p:cNvPr>
          <p:cNvSpPr>
            <a:spLocks noGrp="1"/>
          </p:cNvSpPr>
          <p:nvPr>
            <p:ph type="dt" sz="half" idx="10"/>
          </p:nvPr>
        </p:nvSpPr>
        <p:spPr/>
        <p:txBody>
          <a:bodyPr/>
          <a:lstStyle/>
          <a:p>
            <a:fld id="{C1F32409-79C1-4ED7-A38D-BBAC4CE54F9C}" type="datetimeFigureOut">
              <a:rPr lang="en-US" smtClean="0"/>
              <a:t>3/25/2023</a:t>
            </a:fld>
            <a:endParaRPr lang="en-US"/>
          </a:p>
        </p:txBody>
      </p:sp>
      <p:sp>
        <p:nvSpPr>
          <p:cNvPr id="4" name="Footer Placeholder 3">
            <a:extLst>
              <a:ext uri="{FF2B5EF4-FFF2-40B4-BE49-F238E27FC236}">
                <a16:creationId xmlns:a16="http://schemas.microsoft.com/office/drawing/2014/main" id="{B7C64EEB-A4A1-4876-A7F8-D517DB22D5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1170D9-3B0C-4216-B2EE-681CC4CC062A}"/>
              </a:ext>
            </a:extLst>
          </p:cNvPr>
          <p:cNvSpPr>
            <a:spLocks noGrp="1"/>
          </p:cNvSpPr>
          <p:nvPr>
            <p:ph type="sldNum" sz="quarter" idx="12"/>
          </p:nvPr>
        </p:nvSpPr>
        <p:spPr/>
        <p:txBody>
          <a:bodyPr/>
          <a:lstStyle/>
          <a:p>
            <a:fld id="{84D1EE1F-3638-4B59-BD5A-37701427570F}" type="slidenum">
              <a:rPr lang="en-US" smtClean="0"/>
              <a:t>‹#›</a:t>
            </a:fld>
            <a:endParaRPr lang="en-US"/>
          </a:p>
        </p:txBody>
      </p:sp>
    </p:spTree>
    <p:extLst>
      <p:ext uri="{BB962C8B-B14F-4D97-AF65-F5344CB8AC3E}">
        <p14:creationId xmlns:p14="http://schemas.microsoft.com/office/powerpoint/2010/main" val="2438842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AFA096-6E2B-4873-948F-9118E685F8F5}"/>
              </a:ext>
            </a:extLst>
          </p:cNvPr>
          <p:cNvSpPr>
            <a:spLocks noGrp="1"/>
          </p:cNvSpPr>
          <p:nvPr>
            <p:ph type="dt" sz="half" idx="10"/>
          </p:nvPr>
        </p:nvSpPr>
        <p:spPr/>
        <p:txBody>
          <a:bodyPr/>
          <a:lstStyle/>
          <a:p>
            <a:fld id="{C1F32409-79C1-4ED7-A38D-BBAC4CE54F9C}" type="datetimeFigureOut">
              <a:rPr lang="en-US" smtClean="0"/>
              <a:t>3/25/2023</a:t>
            </a:fld>
            <a:endParaRPr lang="en-US"/>
          </a:p>
        </p:txBody>
      </p:sp>
      <p:sp>
        <p:nvSpPr>
          <p:cNvPr id="3" name="Footer Placeholder 2">
            <a:extLst>
              <a:ext uri="{FF2B5EF4-FFF2-40B4-BE49-F238E27FC236}">
                <a16:creationId xmlns:a16="http://schemas.microsoft.com/office/drawing/2014/main" id="{AEFFA695-D2FC-40DB-A4C9-A42D517F9A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65A93E-BF08-4413-8161-8526C48F4693}"/>
              </a:ext>
            </a:extLst>
          </p:cNvPr>
          <p:cNvSpPr>
            <a:spLocks noGrp="1"/>
          </p:cNvSpPr>
          <p:nvPr>
            <p:ph type="sldNum" sz="quarter" idx="12"/>
          </p:nvPr>
        </p:nvSpPr>
        <p:spPr/>
        <p:txBody>
          <a:bodyPr/>
          <a:lstStyle/>
          <a:p>
            <a:fld id="{84D1EE1F-3638-4B59-BD5A-37701427570F}" type="slidenum">
              <a:rPr lang="en-US" smtClean="0"/>
              <a:t>‹#›</a:t>
            </a:fld>
            <a:endParaRPr lang="en-US"/>
          </a:p>
        </p:txBody>
      </p:sp>
    </p:spTree>
    <p:extLst>
      <p:ext uri="{BB962C8B-B14F-4D97-AF65-F5344CB8AC3E}">
        <p14:creationId xmlns:p14="http://schemas.microsoft.com/office/powerpoint/2010/main" val="302520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57CF-D6C2-401E-B860-1D360786DF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50B6A3-3352-43DD-B77A-2407B64742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56A2CD-2104-490E-B019-006ED4CAA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1FB86-2404-4822-A5EE-C9ABEE4F6C1B}"/>
              </a:ext>
            </a:extLst>
          </p:cNvPr>
          <p:cNvSpPr>
            <a:spLocks noGrp="1"/>
          </p:cNvSpPr>
          <p:nvPr>
            <p:ph type="dt" sz="half" idx="10"/>
          </p:nvPr>
        </p:nvSpPr>
        <p:spPr/>
        <p:txBody>
          <a:bodyPr/>
          <a:lstStyle/>
          <a:p>
            <a:fld id="{C1F32409-79C1-4ED7-A38D-BBAC4CE54F9C}" type="datetimeFigureOut">
              <a:rPr lang="en-US" smtClean="0"/>
              <a:t>3/25/2023</a:t>
            </a:fld>
            <a:endParaRPr lang="en-US"/>
          </a:p>
        </p:txBody>
      </p:sp>
      <p:sp>
        <p:nvSpPr>
          <p:cNvPr id="6" name="Footer Placeholder 5">
            <a:extLst>
              <a:ext uri="{FF2B5EF4-FFF2-40B4-BE49-F238E27FC236}">
                <a16:creationId xmlns:a16="http://schemas.microsoft.com/office/drawing/2014/main" id="{52AEEDFA-51A9-4B15-91A7-FAA72AC3F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90E6B3-934E-4141-ABF6-6F1C81DC82A2}"/>
              </a:ext>
            </a:extLst>
          </p:cNvPr>
          <p:cNvSpPr>
            <a:spLocks noGrp="1"/>
          </p:cNvSpPr>
          <p:nvPr>
            <p:ph type="sldNum" sz="quarter" idx="12"/>
          </p:nvPr>
        </p:nvSpPr>
        <p:spPr/>
        <p:txBody>
          <a:bodyPr/>
          <a:lstStyle/>
          <a:p>
            <a:fld id="{84D1EE1F-3638-4B59-BD5A-37701427570F}" type="slidenum">
              <a:rPr lang="en-US" smtClean="0"/>
              <a:t>‹#›</a:t>
            </a:fld>
            <a:endParaRPr lang="en-US"/>
          </a:p>
        </p:txBody>
      </p:sp>
    </p:spTree>
    <p:extLst>
      <p:ext uri="{BB962C8B-B14F-4D97-AF65-F5344CB8AC3E}">
        <p14:creationId xmlns:p14="http://schemas.microsoft.com/office/powerpoint/2010/main" val="1378022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3E2C7-ACDA-4D7F-BF70-1848227DF1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406918-CC21-45FD-9533-29111A82B0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D0D05D-1B9F-46D5-AC3F-216502227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21BAA0-1A8D-474B-92A1-BC7DB5B114C1}"/>
              </a:ext>
            </a:extLst>
          </p:cNvPr>
          <p:cNvSpPr>
            <a:spLocks noGrp="1"/>
          </p:cNvSpPr>
          <p:nvPr>
            <p:ph type="dt" sz="half" idx="10"/>
          </p:nvPr>
        </p:nvSpPr>
        <p:spPr/>
        <p:txBody>
          <a:bodyPr/>
          <a:lstStyle/>
          <a:p>
            <a:fld id="{C1F32409-79C1-4ED7-A38D-BBAC4CE54F9C}" type="datetimeFigureOut">
              <a:rPr lang="en-US" smtClean="0"/>
              <a:t>3/25/2023</a:t>
            </a:fld>
            <a:endParaRPr lang="en-US"/>
          </a:p>
        </p:txBody>
      </p:sp>
      <p:sp>
        <p:nvSpPr>
          <p:cNvPr id="6" name="Footer Placeholder 5">
            <a:extLst>
              <a:ext uri="{FF2B5EF4-FFF2-40B4-BE49-F238E27FC236}">
                <a16:creationId xmlns:a16="http://schemas.microsoft.com/office/drawing/2014/main" id="{C670E719-7A03-44A0-A72F-2F9138345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31E77C-DC54-4C01-9D0D-DE2229AE0DF4}"/>
              </a:ext>
            </a:extLst>
          </p:cNvPr>
          <p:cNvSpPr>
            <a:spLocks noGrp="1"/>
          </p:cNvSpPr>
          <p:nvPr>
            <p:ph type="sldNum" sz="quarter" idx="12"/>
          </p:nvPr>
        </p:nvSpPr>
        <p:spPr/>
        <p:txBody>
          <a:bodyPr/>
          <a:lstStyle/>
          <a:p>
            <a:fld id="{84D1EE1F-3638-4B59-BD5A-37701427570F}" type="slidenum">
              <a:rPr lang="en-US" smtClean="0"/>
              <a:t>‹#›</a:t>
            </a:fld>
            <a:endParaRPr lang="en-US"/>
          </a:p>
        </p:txBody>
      </p:sp>
    </p:spTree>
    <p:extLst>
      <p:ext uri="{BB962C8B-B14F-4D97-AF65-F5344CB8AC3E}">
        <p14:creationId xmlns:p14="http://schemas.microsoft.com/office/powerpoint/2010/main" val="1130019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756CDE-F077-4537-9E51-9E0D9EE56E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ED728D-7EAE-4BD6-8F36-DF718D68CA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85E92-08ED-4776-9C0C-91B7160A38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32409-79C1-4ED7-A38D-BBAC4CE54F9C}" type="datetimeFigureOut">
              <a:rPr lang="en-US" smtClean="0"/>
              <a:t>3/25/2023</a:t>
            </a:fld>
            <a:endParaRPr lang="en-US"/>
          </a:p>
        </p:txBody>
      </p:sp>
      <p:sp>
        <p:nvSpPr>
          <p:cNvPr id="5" name="Footer Placeholder 4">
            <a:extLst>
              <a:ext uri="{FF2B5EF4-FFF2-40B4-BE49-F238E27FC236}">
                <a16:creationId xmlns:a16="http://schemas.microsoft.com/office/drawing/2014/main" id="{8608769F-9C29-467A-8850-8D6F450432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8E3F34-7F23-4FCC-9A87-C62895C3D1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D1EE1F-3638-4B59-BD5A-37701427570F}" type="slidenum">
              <a:rPr lang="en-US" smtClean="0"/>
              <a:t>‹#›</a:t>
            </a:fld>
            <a:endParaRPr lang="en-US"/>
          </a:p>
        </p:txBody>
      </p:sp>
    </p:spTree>
    <p:extLst>
      <p:ext uri="{BB962C8B-B14F-4D97-AF65-F5344CB8AC3E}">
        <p14:creationId xmlns:p14="http://schemas.microsoft.com/office/powerpoint/2010/main" val="3781905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1pPr>
            <a:lvl2pPr lvl="1"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2pPr>
            <a:lvl3pPr lvl="2"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3pPr>
            <a:lvl4pPr lvl="3"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4pPr>
            <a:lvl5pPr lvl="4"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5pPr>
            <a:lvl6pPr lvl="5"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6pPr>
            <a:lvl7pPr lvl="6"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7pPr>
            <a:lvl8pPr lvl="7"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8pPr>
            <a:lvl9pPr lvl="8" rtl="0">
              <a:spcBef>
                <a:spcPts val="0"/>
              </a:spcBef>
              <a:spcAft>
                <a:spcPts val="0"/>
              </a:spcAft>
              <a:buClr>
                <a:schemeClr val="dk1"/>
              </a:buClr>
              <a:buSzPts val="2400"/>
              <a:buFont typeface="Nanum Pen Script"/>
              <a:buNone/>
              <a:defRPr sz="2400">
                <a:solidFill>
                  <a:schemeClr val="dk1"/>
                </a:solidFill>
                <a:latin typeface="Nanum Pen Script"/>
                <a:ea typeface="Nanum Pen Script"/>
                <a:cs typeface="Nanum Pen Script"/>
                <a:sym typeface="Nanum Pen Scrip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1pPr>
            <a:lvl2pPr marL="914400" lvl="1" indent="-317500">
              <a:lnSpc>
                <a:spcPct val="115000"/>
              </a:lnSpc>
              <a:spcBef>
                <a:spcPts val="160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2pPr>
            <a:lvl3pPr marL="1371600" lvl="2" indent="-304800">
              <a:lnSpc>
                <a:spcPct val="115000"/>
              </a:lnSpc>
              <a:spcBef>
                <a:spcPts val="1600"/>
              </a:spcBef>
              <a:spcAft>
                <a:spcPts val="0"/>
              </a:spcAft>
              <a:buClr>
                <a:schemeClr val="dk1"/>
              </a:buClr>
              <a:buSzPts val="1200"/>
              <a:buFont typeface="Roboto Light"/>
              <a:buChar char="■"/>
              <a:defRPr sz="1200">
                <a:solidFill>
                  <a:schemeClr val="dk1"/>
                </a:solidFill>
                <a:latin typeface="Roboto Light"/>
                <a:ea typeface="Roboto Light"/>
                <a:cs typeface="Roboto Light"/>
                <a:sym typeface="Roboto Light"/>
              </a:defRPr>
            </a:lvl3pPr>
            <a:lvl4pPr marL="1828800" lvl="3" indent="-304800">
              <a:lnSpc>
                <a:spcPct val="115000"/>
              </a:lnSpc>
              <a:spcBef>
                <a:spcPts val="1600"/>
              </a:spcBef>
              <a:spcAft>
                <a:spcPts val="0"/>
              </a:spcAft>
              <a:buClr>
                <a:schemeClr val="dk1"/>
              </a:buClr>
              <a:buSzPts val="1200"/>
              <a:buFont typeface="Roboto Light"/>
              <a:buChar char="●"/>
              <a:defRPr sz="1200">
                <a:solidFill>
                  <a:schemeClr val="dk1"/>
                </a:solidFill>
                <a:latin typeface="Roboto Light"/>
                <a:ea typeface="Roboto Light"/>
                <a:cs typeface="Roboto Light"/>
                <a:sym typeface="Roboto Light"/>
              </a:defRPr>
            </a:lvl4pPr>
            <a:lvl5pPr marL="2286000" lvl="4" indent="-304800">
              <a:lnSpc>
                <a:spcPct val="115000"/>
              </a:lnSpc>
              <a:spcBef>
                <a:spcPts val="1600"/>
              </a:spcBef>
              <a:spcAft>
                <a:spcPts val="0"/>
              </a:spcAft>
              <a:buClr>
                <a:schemeClr val="dk1"/>
              </a:buClr>
              <a:buSzPts val="1200"/>
              <a:buFont typeface="Roboto Light"/>
              <a:buChar char="○"/>
              <a:defRPr sz="1200">
                <a:solidFill>
                  <a:schemeClr val="dk1"/>
                </a:solidFill>
                <a:latin typeface="Roboto Light"/>
                <a:ea typeface="Roboto Light"/>
                <a:cs typeface="Roboto Light"/>
                <a:sym typeface="Roboto Light"/>
              </a:defRPr>
            </a:lvl5pPr>
            <a:lvl6pPr marL="2743200" lvl="5" indent="-304800">
              <a:lnSpc>
                <a:spcPct val="115000"/>
              </a:lnSpc>
              <a:spcBef>
                <a:spcPts val="1600"/>
              </a:spcBef>
              <a:spcAft>
                <a:spcPts val="0"/>
              </a:spcAft>
              <a:buClr>
                <a:schemeClr val="dk1"/>
              </a:buClr>
              <a:buSzPts val="1200"/>
              <a:buFont typeface="Roboto Light"/>
              <a:buChar char="■"/>
              <a:defRPr sz="1200">
                <a:solidFill>
                  <a:schemeClr val="dk1"/>
                </a:solidFill>
                <a:latin typeface="Roboto Light"/>
                <a:ea typeface="Roboto Light"/>
                <a:cs typeface="Roboto Light"/>
                <a:sym typeface="Roboto Light"/>
              </a:defRPr>
            </a:lvl6pPr>
            <a:lvl7pPr marL="3200400" lvl="6" indent="-304800">
              <a:lnSpc>
                <a:spcPct val="115000"/>
              </a:lnSpc>
              <a:spcBef>
                <a:spcPts val="1600"/>
              </a:spcBef>
              <a:spcAft>
                <a:spcPts val="0"/>
              </a:spcAft>
              <a:buClr>
                <a:schemeClr val="dk1"/>
              </a:buClr>
              <a:buSzPts val="1200"/>
              <a:buFont typeface="Roboto Light"/>
              <a:buChar char="●"/>
              <a:defRPr sz="1200">
                <a:solidFill>
                  <a:schemeClr val="dk1"/>
                </a:solidFill>
                <a:latin typeface="Roboto Light"/>
                <a:ea typeface="Roboto Light"/>
                <a:cs typeface="Roboto Light"/>
                <a:sym typeface="Roboto Light"/>
              </a:defRPr>
            </a:lvl7pPr>
            <a:lvl8pPr marL="3657600" lvl="7" indent="-304800">
              <a:lnSpc>
                <a:spcPct val="115000"/>
              </a:lnSpc>
              <a:spcBef>
                <a:spcPts val="1600"/>
              </a:spcBef>
              <a:spcAft>
                <a:spcPts val="0"/>
              </a:spcAft>
              <a:buClr>
                <a:schemeClr val="dk1"/>
              </a:buClr>
              <a:buSzPts val="1200"/>
              <a:buFont typeface="Roboto Light"/>
              <a:buChar char="○"/>
              <a:defRPr sz="1200">
                <a:solidFill>
                  <a:schemeClr val="dk1"/>
                </a:solidFill>
                <a:latin typeface="Roboto Light"/>
                <a:ea typeface="Roboto Light"/>
                <a:cs typeface="Roboto Light"/>
                <a:sym typeface="Roboto Light"/>
              </a:defRPr>
            </a:lvl8pPr>
            <a:lvl9pPr marL="4114800" lvl="8" indent="-304800">
              <a:lnSpc>
                <a:spcPct val="115000"/>
              </a:lnSpc>
              <a:spcBef>
                <a:spcPts val="1600"/>
              </a:spcBef>
              <a:spcAft>
                <a:spcPts val="1600"/>
              </a:spcAft>
              <a:buClr>
                <a:schemeClr val="dk1"/>
              </a:buClr>
              <a:buSzPts val="1200"/>
              <a:buFont typeface="Roboto Light"/>
              <a:buChar char="■"/>
              <a:defRPr sz="1200">
                <a:solidFill>
                  <a:schemeClr val="dk1"/>
                </a:solidFill>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48234423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pos="5306">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4.xml"/><Relationship Id="rId5" Type="http://schemas.openxmlformats.org/officeDocument/2006/relationships/image" Target="../media/image26.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395 BEST Tet Background IMAGES, STOCK PHOTOS &amp;amp; VECTORS | Adobe Stock">
            <a:extLst>
              <a:ext uri="{FF2B5EF4-FFF2-40B4-BE49-F238E27FC236}">
                <a16:creationId xmlns:a16="http://schemas.microsoft.com/office/drawing/2014/main" id="{D16CE98B-F037-4998-BB2E-3D5B2DCB5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6210;p37">
            <a:extLst>
              <a:ext uri="{FF2B5EF4-FFF2-40B4-BE49-F238E27FC236}">
                <a16:creationId xmlns:a16="http://schemas.microsoft.com/office/drawing/2014/main" id="{B345052E-57B4-4BF6-BF48-034B53532595}"/>
              </a:ext>
            </a:extLst>
          </p:cNvPr>
          <p:cNvSpPr txBox="1">
            <a:spLocks/>
          </p:cNvSpPr>
          <p:nvPr/>
        </p:nvSpPr>
        <p:spPr>
          <a:xfrm>
            <a:off x="3100418" y="985668"/>
            <a:ext cx="7564038" cy="1861812"/>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6600" dirty="0">
                <a:solidFill>
                  <a:srgbClr val="FF0000"/>
                </a:solidFill>
                <a:latin typeface="Algerian" panose="04020705040A02060702" pitchFamily="82" charset="0"/>
              </a:rPr>
              <a:t>UNIT 8:</a:t>
            </a:r>
            <a:br>
              <a:rPr lang="en-US" sz="6600" dirty="0">
                <a:solidFill>
                  <a:srgbClr val="FF0000"/>
                </a:solidFill>
                <a:latin typeface="Algerian" panose="04020705040A02060702" pitchFamily="82" charset="0"/>
              </a:rPr>
            </a:br>
            <a:r>
              <a:rPr lang="en-US" sz="6600" dirty="0">
                <a:solidFill>
                  <a:srgbClr val="FF0000"/>
                </a:solidFill>
                <a:latin typeface="Algerian" panose="04020705040A02060702" pitchFamily="82" charset="0"/>
              </a:rPr>
              <a:t>CELEBRATIONS</a:t>
            </a:r>
          </a:p>
        </p:txBody>
      </p:sp>
      <p:sp>
        <p:nvSpPr>
          <p:cNvPr id="6" name="Google Shape;6211;p37">
            <a:extLst>
              <a:ext uri="{FF2B5EF4-FFF2-40B4-BE49-F238E27FC236}">
                <a16:creationId xmlns:a16="http://schemas.microsoft.com/office/drawing/2014/main" id="{1CC3F96B-E48A-44DD-9EF0-065D947F44F0}"/>
              </a:ext>
            </a:extLst>
          </p:cNvPr>
          <p:cNvSpPr txBox="1">
            <a:spLocks/>
          </p:cNvSpPr>
          <p:nvPr/>
        </p:nvSpPr>
        <p:spPr>
          <a:xfrm>
            <a:off x="4832710" y="2847480"/>
            <a:ext cx="4099453" cy="937543"/>
          </a:xfrm>
          <a:prstGeom prst="rect">
            <a:avLst/>
          </a:prstGeom>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sz="4800" dirty="0">
                <a:solidFill>
                  <a:srgbClr val="0000FF"/>
                </a:solidFill>
                <a:latin typeface="Aharoni" panose="02010803020104030203" pitchFamily="2" charset="-79"/>
                <a:cs typeface="Aharoni" panose="02010803020104030203" pitchFamily="2" charset="-79"/>
              </a:rPr>
              <a:t>A. READING</a:t>
            </a:r>
          </a:p>
        </p:txBody>
      </p:sp>
    </p:spTree>
    <p:extLst>
      <p:ext uri="{BB962C8B-B14F-4D97-AF65-F5344CB8AC3E}">
        <p14:creationId xmlns:p14="http://schemas.microsoft.com/office/powerpoint/2010/main" val="1901741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4" name="Google Shape;6249;p39">
            <a:extLst>
              <a:ext uri="{FF2B5EF4-FFF2-40B4-BE49-F238E27FC236}">
                <a16:creationId xmlns:a16="http://schemas.microsoft.com/office/drawing/2014/main" id="{E0B5E6C6-945F-428E-B09F-445E04FB2DBD}"/>
              </a:ext>
            </a:extLst>
          </p:cNvPr>
          <p:cNvSpPr txBox="1">
            <a:spLocks/>
          </p:cNvSpPr>
          <p:nvPr/>
        </p:nvSpPr>
        <p:spPr>
          <a:xfrm>
            <a:off x="1309875" y="1924051"/>
            <a:ext cx="5622037" cy="666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vo Black"/>
              <a:buNone/>
              <a:defRPr sz="5000" b="0" i="0" u="none" strike="noStrike" cap="none">
                <a:solidFill>
                  <a:schemeClr val="accen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l"/>
            <a:r>
              <a:rPr lang="en-US" sz="3600" b="1" dirty="0">
                <a:solidFill>
                  <a:schemeClr val="tx1"/>
                </a:solidFill>
                <a:latin typeface="+mn-lt"/>
                <a:cs typeface="Times New Roman" panose="02020603050405020304" pitchFamily="18" charset="0"/>
              </a:rPr>
              <a:t>agrarian	</a:t>
            </a:r>
            <a:r>
              <a:rPr lang="en-US" sz="3600" dirty="0">
                <a:latin typeface="+mn-lt"/>
              </a:rPr>
              <a:t>/</a:t>
            </a:r>
            <a:r>
              <a:rPr lang="en-US" sz="3600" dirty="0" err="1">
                <a:latin typeface="+mn-lt"/>
              </a:rPr>
              <a:t>əˈɡreəriən</a:t>
            </a:r>
            <a:r>
              <a:rPr lang="en-US" sz="3600" dirty="0">
                <a:latin typeface="+mn-lt"/>
              </a:rPr>
              <a:t>/	</a:t>
            </a:r>
            <a:r>
              <a:rPr lang="en-US" sz="3600" dirty="0">
                <a:solidFill>
                  <a:schemeClr val="tx1"/>
                </a:solidFill>
                <a:latin typeface="+mn-lt"/>
              </a:rPr>
              <a:t>(a)</a:t>
            </a:r>
            <a:endParaRPr lang="en-US" sz="3600" b="1" dirty="0">
              <a:solidFill>
                <a:schemeClr val="tx1"/>
              </a:solidFill>
              <a:latin typeface="+mn-lt"/>
              <a:cs typeface="Times New Roman" panose="02020603050405020304" pitchFamily="18" charset="0"/>
            </a:endParaRPr>
          </a:p>
        </p:txBody>
      </p:sp>
      <p:sp>
        <p:nvSpPr>
          <p:cNvPr id="15" name="TextBox 14">
            <a:extLst>
              <a:ext uri="{FF2B5EF4-FFF2-40B4-BE49-F238E27FC236}">
                <a16:creationId xmlns:a16="http://schemas.microsoft.com/office/drawing/2014/main" id="{69FB1F70-89BC-4150-BE00-EF5ABAA4A66B}"/>
              </a:ext>
            </a:extLst>
          </p:cNvPr>
          <p:cNvSpPr txBox="1"/>
          <p:nvPr/>
        </p:nvSpPr>
        <p:spPr>
          <a:xfrm>
            <a:off x="7160511" y="1934260"/>
            <a:ext cx="3952876" cy="646331"/>
          </a:xfrm>
          <a:prstGeom prst="rect">
            <a:avLst/>
          </a:prstGeom>
          <a:noFill/>
        </p:spPr>
        <p:txBody>
          <a:bodyPr wrap="square">
            <a:spAutoFit/>
          </a:bodyPr>
          <a:lstStyle/>
          <a:p>
            <a:r>
              <a:rPr lang="en-US" sz="3600" dirty="0" err="1">
                <a:solidFill>
                  <a:srgbClr val="333333"/>
                </a:solidFill>
              </a:rPr>
              <a:t>t</a:t>
            </a:r>
            <a:r>
              <a:rPr lang="en-US" sz="3600" b="0" i="0" dirty="0" err="1">
                <a:solidFill>
                  <a:srgbClr val="333333"/>
                </a:solidFill>
                <a:effectLst/>
              </a:rPr>
              <a:t>huộc</a:t>
            </a:r>
            <a:r>
              <a:rPr lang="en-US" sz="3600" b="0" i="0" dirty="0">
                <a:solidFill>
                  <a:srgbClr val="333333"/>
                </a:solidFill>
                <a:effectLst/>
              </a:rPr>
              <a:t> </a:t>
            </a:r>
            <a:r>
              <a:rPr lang="en-US" sz="3600" b="0" i="0" dirty="0" err="1">
                <a:solidFill>
                  <a:srgbClr val="333333"/>
                </a:solidFill>
                <a:effectLst/>
              </a:rPr>
              <a:t>nôn</a:t>
            </a:r>
            <a:r>
              <a:rPr lang="en-US" sz="3600" dirty="0" err="1">
                <a:solidFill>
                  <a:srgbClr val="333333"/>
                </a:solidFill>
              </a:rPr>
              <a:t>g</a:t>
            </a:r>
            <a:r>
              <a:rPr lang="en-US" sz="3600" dirty="0">
                <a:solidFill>
                  <a:srgbClr val="333333"/>
                </a:solidFill>
              </a:rPr>
              <a:t> </a:t>
            </a:r>
            <a:r>
              <a:rPr lang="en-US" sz="3600" dirty="0" err="1">
                <a:solidFill>
                  <a:srgbClr val="333333"/>
                </a:solidFill>
              </a:rPr>
              <a:t>nghiệp</a:t>
            </a:r>
            <a:endParaRPr lang="en-US" sz="3600" dirty="0"/>
          </a:p>
        </p:txBody>
      </p:sp>
      <p:sp>
        <p:nvSpPr>
          <p:cNvPr id="16" name="Google Shape;6249;p39">
            <a:extLst>
              <a:ext uri="{FF2B5EF4-FFF2-40B4-BE49-F238E27FC236}">
                <a16:creationId xmlns:a16="http://schemas.microsoft.com/office/drawing/2014/main" id="{9FF918AB-283F-4502-BEC3-BF5A8180B1BF}"/>
              </a:ext>
            </a:extLst>
          </p:cNvPr>
          <p:cNvSpPr txBox="1">
            <a:spLocks/>
          </p:cNvSpPr>
          <p:nvPr/>
        </p:nvSpPr>
        <p:spPr>
          <a:xfrm>
            <a:off x="1309875" y="3954245"/>
            <a:ext cx="5622037" cy="666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vo Black"/>
              <a:buNone/>
              <a:defRPr sz="5000" b="0" i="0" u="none" strike="noStrike" cap="none">
                <a:solidFill>
                  <a:schemeClr val="accen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l"/>
            <a:r>
              <a:rPr lang="en-US" sz="3600" b="1" dirty="0">
                <a:solidFill>
                  <a:schemeClr val="tx1"/>
                </a:solidFill>
                <a:latin typeface="+mn-lt"/>
                <a:cs typeface="Times New Roman" panose="02020603050405020304" pitchFamily="18" charset="0"/>
              </a:rPr>
              <a:t>grand	</a:t>
            </a:r>
            <a:r>
              <a:rPr lang="en-US" sz="3600" dirty="0">
                <a:latin typeface="+mn-lt"/>
              </a:rPr>
              <a:t> /</a:t>
            </a:r>
            <a:r>
              <a:rPr lang="en-US" sz="3600" dirty="0" err="1">
                <a:latin typeface="+mn-lt"/>
              </a:rPr>
              <a:t>ɡrænd</a:t>
            </a:r>
            <a:r>
              <a:rPr lang="en-US" sz="3600" dirty="0">
                <a:latin typeface="+mn-lt"/>
              </a:rPr>
              <a:t>/ 	</a:t>
            </a:r>
            <a:r>
              <a:rPr lang="en-US" sz="3600" dirty="0">
                <a:solidFill>
                  <a:schemeClr val="tx1"/>
                </a:solidFill>
                <a:latin typeface="+mn-lt"/>
              </a:rPr>
              <a:t>(a)</a:t>
            </a:r>
            <a:endParaRPr lang="en-US" sz="3600" b="1" dirty="0">
              <a:solidFill>
                <a:schemeClr val="tx1"/>
              </a:solidFill>
              <a:latin typeface="+mn-lt"/>
              <a:cs typeface="Times New Roman" panose="02020603050405020304" pitchFamily="18" charset="0"/>
            </a:endParaRPr>
          </a:p>
        </p:txBody>
      </p:sp>
      <p:sp>
        <p:nvSpPr>
          <p:cNvPr id="17" name="TextBox 16">
            <a:extLst>
              <a:ext uri="{FF2B5EF4-FFF2-40B4-BE49-F238E27FC236}">
                <a16:creationId xmlns:a16="http://schemas.microsoft.com/office/drawing/2014/main" id="{15996004-47AB-474E-BE4E-22825747E51E}"/>
              </a:ext>
            </a:extLst>
          </p:cNvPr>
          <p:cNvSpPr txBox="1"/>
          <p:nvPr/>
        </p:nvSpPr>
        <p:spPr>
          <a:xfrm>
            <a:off x="7160511" y="3964454"/>
            <a:ext cx="3952876" cy="1200329"/>
          </a:xfrm>
          <a:prstGeom prst="rect">
            <a:avLst/>
          </a:prstGeom>
          <a:noFill/>
        </p:spPr>
        <p:txBody>
          <a:bodyPr wrap="square">
            <a:spAutoFit/>
          </a:bodyPr>
          <a:lstStyle/>
          <a:p>
            <a:r>
              <a:rPr lang="en-US" sz="3600" dirty="0" err="1">
                <a:solidFill>
                  <a:srgbClr val="333333"/>
                </a:solidFill>
              </a:rPr>
              <a:t>hoành</a:t>
            </a:r>
            <a:r>
              <a:rPr lang="en-US" sz="3600" dirty="0">
                <a:solidFill>
                  <a:srgbClr val="333333"/>
                </a:solidFill>
              </a:rPr>
              <a:t> </a:t>
            </a:r>
            <a:r>
              <a:rPr lang="en-US" sz="3600" dirty="0" err="1">
                <a:solidFill>
                  <a:srgbClr val="333333"/>
                </a:solidFill>
              </a:rPr>
              <a:t>tráng</a:t>
            </a:r>
            <a:r>
              <a:rPr lang="en-US" sz="3600" dirty="0">
                <a:solidFill>
                  <a:srgbClr val="333333"/>
                </a:solidFill>
              </a:rPr>
              <a:t>, </a:t>
            </a:r>
            <a:r>
              <a:rPr lang="en-US" sz="3600" dirty="0" err="1">
                <a:solidFill>
                  <a:srgbClr val="333333"/>
                </a:solidFill>
              </a:rPr>
              <a:t>quan</a:t>
            </a:r>
            <a:r>
              <a:rPr lang="en-US" sz="3600" dirty="0">
                <a:solidFill>
                  <a:srgbClr val="333333"/>
                </a:solidFill>
              </a:rPr>
              <a:t> </a:t>
            </a:r>
            <a:r>
              <a:rPr lang="en-US" sz="3600" dirty="0" err="1">
                <a:solidFill>
                  <a:srgbClr val="333333"/>
                </a:solidFill>
              </a:rPr>
              <a:t>trọng</a:t>
            </a:r>
            <a:endParaRPr lang="en-US" sz="3600" dirty="0"/>
          </a:p>
        </p:txBody>
      </p:sp>
      <p:sp>
        <p:nvSpPr>
          <p:cNvPr id="18" name="TextBox 17">
            <a:extLst>
              <a:ext uri="{FF2B5EF4-FFF2-40B4-BE49-F238E27FC236}">
                <a16:creationId xmlns:a16="http://schemas.microsoft.com/office/drawing/2014/main" id="{CF0738B8-9BD4-4C9B-B530-25512BBCC4AA}"/>
              </a:ext>
            </a:extLst>
          </p:cNvPr>
          <p:cNvSpPr txBox="1"/>
          <p:nvPr/>
        </p:nvSpPr>
        <p:spPr>
          <a:xfrm>
            <a:off x="1309875" y="2782669"/>
            <a:ext cx="9174862" cy="646331"/>
          </a:xfrm>
          <a:prstGeom prst="rect">
            <a:avLst/>
          </a:prstGeom>
          <a:noFill/>
        </p:spPr>
        <p:txBody>
          <a:bodyPr wrap="square">
            <a:spAutoFit/>
          </a:bodyPr>
          <a:lstStyle/>
          <a:p>
            <a:r>
              <a:rPr lang="en-US" sz="3600" i="1" dirty="0">
                <a:solidFill>
                  <a:srgbClr val="0000FF"/>
                </a:solidFill>
                <a:sym typeface="Wingdings" panose="05000000000000000000" pitchFamily="2" charset="2"/>
              </a:rPr>
              <a:t> agrarian people = farmers = peasants</a:t>
            </a:r>
            <a:endParaRPr lang="en-US" sz="3600" i="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17" name="Google Shape;6249;p39">
            <a:extLst>
              <a:ext uri="{FF2B5EF4-FFF2-40B4-BE49-F238E27FC236}">
                <a16:creationId xmlns:a16="http://schemas.microsoft.com/office/drawing/2014/main" id="{D119DB75-25E5-4202-9D6B-B99926DCA25B}"/>
              </a:ext>
            </a:extLst>
          </p:cNvPr>
          <p:cNvSpPr txBox="1">
            <a:spLocks/>
          </p:cNvSpPr>
          <p:nvPr/>
        </p:nvSpPr>
        <p:spPr>
          <a:xfrm>
            <a:off x="1433700" y="304800"/>
            <a:ext cx="9520050" cy="6248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vo Black"/>
              <a:buNone/>
              <a:defRPr sz="5000" b="0" i="0" u="none" strike="noStrike" cap="none">
                <a:solidFill>
                  <a:schemeClr val="accen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marL="514350" indent="-514350" algn="l">
              <a:lnSpc>
                <a:spcPct val="120000"/>
              </a:lnSpc>
              <a:spcAft>
                <a:spcPts val="300"/>
              </a:spcAft>
              <a:buFont typeface="+mj-lt"/>
              <a:buAutoNum type="arabicPeriod"/>
            </a:pPr>
            <a:r>
              <a:rPr lang="en-US" sz="2600" b="1" dirty="0">
                <a:solidFill>
                  <a:schemeClr val="tx1"/>
                </a:solidFill>
                <a:latin typeface="Calibri" panose="020F0502020204030204" pitchFamily="34" charset="0"/>
                <a:cs typeface="Calibri" panose="020F0502020204030204" pitchFamily="34" charset="0"/>
              </a:rPr>
              <a:t>apricot blossom 	</a:t>
            </a:r>
            <a:r>
              <a:rPr lang="en-US" sz="2600" dirty="0">
                <a:solidFill>
                  <a:schemeClr val="tx1"/>
                </a:solidFill>
                <a:latin typeface="Calibri" panose="020F0502020204030204" pitchFamily="34" charset="0"/>
                <a:cs typeface="Calibri" panose="020F0502020204030204" pitchFamily="34" charset="0"/>
              </a:rPr>
              <a:t>(n)			</a:t>
            </a:r>
            <a:endParaRPr lang="en-US" sz="2600" b="1" dirty="0">
              <a:solidFill>
                <a:schemeClr val="tx1"/>
              </a:solidFill>
              <a:latin typeface="Calibri" panose="020F0502020204030204" pitchFamily="34" charset="0"/>
              <a:cs typeface="Calibri" panose="020F0502020204030204" pitchFamily="34" charset="0"/>
            </a:endParaRPr>
          </a:p>
          <a:p>
            <a:pPr marL="514350" indent="-514350" algn="l">
              <a:lnSpc>
                <a:spcPct val="120000"/>
              </a:lnSpc>
              <a:spcAft>
                <a:spcPts val="300"/>
              </a:spcAft>
              <a:buFont typeface="+mj-lt"/>
              <a:buAutoNum type="arabicPeriod"/>
            </a:pPr>
            <a:r>
              <a:rPr lang="en-US" sz="2600" b="1" dirty="0">
                <a:solidFill>
                  <a:schemeClr val="tx1"/>
                </a:solidFill>
                <a:latin typeface="Calibri" panose="020F0502020204030204" pitchFamily="34" charset="0"/>
                <a:cs typeface="Calibri" panose="020F0502020204030204" pitchFamily="34" charset="0"/>
              </a:rPr>
              <a:t>peach blossom 		</a:t>
            </a:r>
            <a:r>
              <a:rPr lang="en-US" sz="2600" dirty="0">
                <a:solidFill>
                  <a:schemeClr val="tx1"/>
                </a:solidFill>
                <a:latin typeface="Calibri" panose="020F0502020204030204" pitchFamily="34" charset="0"/>
                <a:cs typeface="Calibri" panose="020F0502020204030204" pitchFamily="34" charset="0"/>
              </a:rPr>
              <a:t>(n)</a:t>
            </a:r>
            <a:endParaRPr lang="en-US" sz="2600" b="1" dirty="0">
              <a:solidFill>
                <a:schemeClr val="tx1"/>
              </a:solidFill>
              <a:latin typeface="Calibri" panose="020F0502020204030204" pitchFamily="34" charset="0"/>
              <a:cs typeface="Calibri" panose="020F0502020204030204" pitchFamily="34" charset="0"/>
            </a:endParaRPr>
          </a:p>
          <a:p>
            <a:pPr marL="514350" indent="-514350" algn="l">
              <a:lnSpc>
                <a:spcPct val="120000"/>
              </a:lnSpc>
              <a:spcAft>
                <a:spcPts val="300"/>
              </a:spcAft>
              <a:buFont typeface="+mj-lt"/>
              <a:buAutoNum type="arabicPeriod"/>
            </a:pPr>
            <a:r>
              <a:rPr lang="en-US" sz="2600" b="1" dirty="0">
                <a:solidFill>
                  <a:schemeClr val="tx1"/>
                </a:solidFill>
                <a:latin typeface="Calibri" panose="020F0502020204030204" pitchFamily="34" charset="0"/>
                <a:cs typeface="Calibri" panose="020F0502020204030204" pitchFamily="34" charset="0"/>
              </a:rPr>
              <a:t>green bean 		</a:t>
            </a:r>
            <a:r>
              <a:rPr lang="en-US" sz="2600" dirty="0">
                <a:solidFill>
                  <a:schemeClr val="tx1"/>
                </a:solidFill>
                <a:latin typeface="Calibri" panose="020F0502020204030204" pitchFamily="34" charset="0"/>
                <a:cs typeface="Calibri" panose="020F0502020204030204" pitchFamily="34" charset="0"/>
              </a:rPr>
              <a:t>(n)</a:t>
            </a:r>
            <a:endParaRPr lang="en-US" sz="2600" b="1" dirty="0">
              <a:solidFill>
                <a:schemeClr val="tx1"/>
              </a:solidFill>
              <a:latin typeface="Calibri" panose="020F0502020204030204" pitchFamily="34" charset="0"/>
              <a:cs typeface="Calibri" panose="020F0502020204030204" pitchFamily="34" charset="0"/>
            </a:endParaRPr>
          </a:p>
          <a:p>
            <a:pPr marL="514350" indent="-514350" algn="l">
              <a:lnSpc>
                <a:spcPct val="120000"/>
              </a:lnSpc>
              <a:spcAft>
                <a:spcPts val="300"/>
              </a:spcAft>
              <a:buFont typeface="+mj-lt"/>
              <a:buAutoNum type="arabicPeriod"/>
            </a:pPr>
            <a:r>
              <a:rPr lang="en-US" sz="2600" b="1" dirty="0">
                <a:solidFill>
                  <a:schemeClr val="tx1"/>
                </a:solidFill>
                <a:latin typeface="Calibri" panose="020F0502020204030204" pitchFamily="34" charset="0"/>
                <a:cs typeface="Calibri" panose="020F0502020204030204" pitchFamily="34" charset="0"/>
              </a:rPr>
              <a:t>sticky rice 		</a:t>
            </a:r>
            <a:r>
              <a:rPr lang="en-US" sz="2600" dirty="0">
                <a:solidFill>
                  <a:schemeClr val="tx1"/>
                </a:solidFill>
                <a:latin typeface="Calibri" panose="020F0502020204030204" pitchFamily="34" charset="0"/>
                <a:cs typeface="Calibri" panose="020F0502020204030204" pitchFamily="34" charset="0"/>
              </a:rPr>
              <a:t>(n)</a:t>
            </a:r>
            <a:endParaRPr lang="en-US" sz="2600" b="1" dirty="0">
              <a:solidFill>
                <a:schemeClr val="tx1"/>
              </a:solidFill>
              <a:latin typeface="Calibri" panose="020F0502020204030204" pitchFamily="34" charset="0"/>
              <a:cs typeface="Calibri" panose="020F0502020204030204" pitchFamily="34" charset="0"/>
            </a:endParaRPr>
          </a:p>
          <a:p>
            <a:pPr marL="514350" indent="-514350" algn="l">
              <a:lnSpc>
                <a:spcPct val="120000"/>
              </a:lnSpc>
              <a:spcAft>
                <a:spcPts val="300"/>
              </a:spcAft>
              <a:buFont typeface="+mj-lt"/>
              <a:buAutoNum type="arabicPeriod"/>
            </a:pPr>
            <a:r>
              <a:rPr lang="en-US" sz="2600" b="1" dirty="0">
                <a:solidFill>
                  <a:schemeClr val="tx1"/>
                </a:solidFill>
                <a:latin typeface="Calibri" panose="020F0502020204030204" pitchFamily="34" charset="0"/>
                <a:cs typeface="Calibri" panose="020F0502020204030204" pitchFamily="34" charset="0"/>
              </a:rPr>
              <a:t>fatty pork 		</a:t>
            </a:r>
            <a:r>
              <a:rPr lang="en-US" sz="2600" dirty="0">
                <a:solidFill>
                  <a:schemeClr val="tx1"/>
                </a:solidFill>
                <a:latin typeface="Calibri" panose="020F0502020204030204" pitchFamily="34" charset="0"/>
                <a:cs typeface="Calibri" panose="020F0502020204030204" pitchFamily="34" charset="0"/>
              </a:rPr>
              <a:t>(n)</a:t>
            </a:r>
            <a:endParaRPr lang="en-US" sz="2600" b="1" dirty="0">
              <a:solidFill>
                <a:schemeClr val="tx1"/>
              </a:solidFill>
              <a:latin typeface="Calibri" panose="020F0502020204030204" pitchFamily="34" charset="0"/>
              <a:cs typeface="Calibri" panose="020F0502020204030204" pitchFamily="34" charset="0"/>
            </a:endParaRPr>
          </a:p>
          <a:p>
            <a:pPr marL="514350" indent="-514350" algn="l">
              <a:lnSpc>
                <a:spcPct val="120000"/>
              </a:lnSpc>
              <a:spcAft>
                <a:spcPts val="300"/>
              </a:spcAft>
              <a:buFont typeface="+mj-lt"/>
              <a:buAutoNum type="arabicPeriod"/>
            </a:pPr>
            <a:r>
              <a:rPr lang="en-US" sz="2600" b="1" dirty="0">
                <a:solidFill>
                  <a:schemeClr val="tx1"/>
                </a:solidFill>
                <a:latin typeface="Calibri" panose="020F0502020204030204" pitchFamily="34" charset="0"/>
                <a:cs typeface="Calibri" panose="020F0502020204030204" pitchFamily="34" charset="0"/>
              </a:rPr>
              <a:t>kumquat tree 		</a:t>
            </a:r>
            <a:r>
              <a:rPr lang="en-US" sz="2600" dirty="0">
                <a:solidFill>
                  <a:schemeClr val="tx1"/>
                </a:solidFill>
                <a:latin typeface="Calibri" panose="020F0502020204030204" pitchFamily="34" charset="0"/>
                <a:cs typeface="Calibri" panose="020F0502020204030204" pitchFamily="34" charset="0"/>
              </a:rPr>
              <a:t>(n)</a:t>
            </a:r>
            <a:endParaRPr lang="en-US" sz="2600" b="1" dirty="0">
              <a:solidFill>
                <a:schemeClr val="tx1"/>
              </a:solidFill>
              <a:latin typeface="Calibri" panose="020F0502020204030204" pitchFamily="34" charset="0"/>
              <a:cs typeface="Calibri" panose="020F0502020204030204" pitchFamily="34" charset="0"/>
            </a:endParaRPr>
          </a:p>
          <a:p>
            <a:pPr marL="514350" indent="-514350" algn="l">
              <a:lnSpc>
                <a:spcPct val="120000"/>
              </a:lnSpc>
              <a:spcAft>
                <a:spcPts val="300"/>
              </a:spcAft>
              <a:buFont typeface="+mj-lt"/>
              <a:buAutoNum type="arabicPeriod"/>
            </a:pPr>
            <a:r>
              <a:rPr lang="en-US" sz="2600" b="1" dirty="0">
                <a:solidFill>
                  <a:schemeClr val="tx1"/>
                </a:solidFill>
                <a:latin typeface="Calibri" panose="020F0502020204030204" pitchFamily="34" charset="0"/>
                <a:cs typeface="Calibri" panose="020F0502020204030204" pitchFamily="34" charset="0"/>
              </a:rPr>
              <a:t>candied fruit 		</a:t>
            </a:r>
            <a:r>
              <a:rPr lang="en-US" sz="2600" dirty="0">
                <a:solidFill>
                  <a:schemeClr val="tx1"/>
                </a:solidFill>
                <a:latin typeface="Calibri" panose="020F0502020204030204" pitchFamily="34" charset="0"/>
                <a:cs typeface="Calibri" panose="020F0502020204030204" pitchFamily="34" charset="0"/>
              </a:rPr>
              <a:t>(n)</a:t>
            </a:r>
            <a:endParaRPr lang="en-US" sz="2600" b="1" dirty="0">
              <a:solidFill>
                <a:schemeClr val="tx1"/>
              </a:solidFill>
              <a:latin typeface="Calibri" panose="020F0502020204030204" pitchFamily="34" charset="0"/>
              <a:cs typeface="Calibri" panose="020F0502020204030204" pitchFamily="34" charset="0"/>
            </a:endParaRPr>
          </a:p>
          <a:p>
            <a:pPr marL="514350" indent="-514350" algn="l">
              <a:lnSpc>
                <a:spcPct val="120000"/>
              </a:lnSpc>
              <a:spcAft>
                <a:spcPts val="300"/>
              </a:spcAft>
              <a:buFont typeface="+mj-lt"/>
              <a:buAutoNum type="arabicPeriod"/>
            </a:pPr>
            <a:r>
              <a:rPr lang="en-US" sz="2600" b="1" dirty="0">
                <a:solidFill>
                  <a:schemeClr val="tx1"/>
                </a:solidFill>
                <a:latin typeface="Calibri" panose="020F0502020204030204" pitchFamily="34" charset="0"/>
                <a:cs typeface="Calibri" panose="020F0502020204030204" pitchFamily="34" charset="0"/>
              </a:rPr>
              <a:t>banner 			</a:t>
            </a:r>
            <a:r>
              <a:rPr lang="en-US" sz="2600" dirty="0">
                <a:solidFill>
                  <a:schemeClr val="tx1"/>
                </a:solidFill>
                <a:latin typeface="Calibri" panose="020F0502020204030204" pitchFamily="34" charset="0"/>
                <a:cs typeface="Calibri" panose="020F0502020204030204" pitchFamily="34" charset="0"/>
              </a:rPr>
              <a:t>(n)</a:t>
            </a:r>
            <a:endParaRPr lang="en-US" sz="2600" b="1" dirty="0">
              <a:solidFill>
                <a:schemeClr val="tx1"/>
              </a:solidFill>
              <a:latin typeface="Calibri" panose="020F0502020204030204" pitchFamily="34" charset="0"/>
              <a:cs typeface="Calibri" panose="020F0502020204030204" pitchFamily="34" charset="0"/>
            </a:endParaRPr>
          </a:p>
          <a:p>
            <a:pPr marL="514350" indent="-514350" algn="l">
              <a:lnSpc>
                <a:spcPct val="120000"/>
              </a:lnSpc>
              <a:spcAft>
                <a:spcPts val="300"/>
              </a:spcAft>
              <a:buFont typeface="+mj-lt"/>
              <a:buAutoNum type="arabicPeriod"/>
            </a:pPr>
            <a:r>
              <a:rPr lang="en-US" sz="2600" b="1" dirty="0">
                <a:solidFill>
                  <a:schemeClr val="tx1"/>
                </a:solidFill>
                <a:latin typeface="Calibri" panose="020F0502020204030204" pitchFamily="34" charset="0"/>
                <a:cs typeface="Calibri" panose="020F0502020204030204" pitchFamily="34" charset="0"/>
              </a:rPr>
              <a:t>envelope 		</a:t>
            </a:r>
            <a:r>
              <a:rPr lang="en-US" sz="2600" dirty="0">
                <a:solidFill>
                  <a:schemeClr val="tx1"/>
                </a:solidFill>
                <a:latin typeface="Calibri" panose="020F0502020204030204" pitchFamily="34" charset="0"/>
                <a:cs typeface="Calibri" panose="020F0502020204030204" pitchFamily="34" charset="0"/>
              </a:rPr>
              <a:t>(n)</a:t>
            </a:r>
            <a:endParaRPr lang="en-US" sz="2600" b="1" dirty="0">
              <a:solidFill>
                <a:schemeClr val="tx1"/>
              </a:solidFill>
              <a:latin typeface="Calibri" panose="020F0502020204030204" pitchFamily="34" charset="0"/>
              <a:cs typeface="Calibri" panose="020F0502020204030204" pitchFamily="34" charset="0"/>
            </a:endParaRPr>
          </a:p>
          <a:p>
            <a:pPr marL="514350" indent="-514350" algn="l">
              <a:lnSpc>
                <a:spcPct val="120000"/>
              </a:lnSpc>
              <a:spcAft>
                <a:spcPts val="300"/>
              </a:spcAft>
              <a:buFont typeface="+mj-lt"/>
              <a:buAutoNum type="arabicPeriod"/>
            </a:pPr>
            <a:r>
              <a:rPr lang="en-US" sz="2600" b="1" dirty="0">
                <a:solidFill>
                  <a:schemeClr val="tx1"/>
                </a:solidFill>
                <a:latin typeface="Calibri" panose="020F0502020204030204" pitchFamily="34" charset="0"/>
                <a:cs typeface="Calibri" panose="020F0502020204030204" pitchFamily="34" charset="0"/>
              </a:rPr>
              <a:t>lucky money 		</a:t>
            </a:r>
            <a:r>
              <a:rPr lang="en-US" sz="2600" dirty="0">
                <a:solidFill>
                  <a:schemeClr val="tx1"/>
                </a:solidFill>
                <a:latin typeface="Calibri" panose="020F0502020204030204" pitchFamily="34" charset="0"/>
                <a:cs typeface="Calibri" panose="020F0502020204030204" pitchFamily="34" charset="0"/>
              </a:rPr>
              <a:t>(n)</a:t>
            </a:r>
            <a:endParaRPr lang="en-US" sz="2600" b="1" dirty="0">
              <a:solidFill>
                <a:schemeClr val="tx1"/>
              </a:solidFill>
              <a:latin typeface="Calibri" panose="020F0502020204030204" pitchFamily="34" charset="0"/>
              <a:cs typeface="Calibri" panose="020F0502020204030204" pitchFamily="34" charset="0"/>
            </a:endParaRPr>
          </a:p>
          <a:p>
            <a:pPr marL="514350" indent="-514350" algn="l">
              <a:lnSpc>
                <a:spcPct val="120000"/>
              </a:lnSpc>
              <a:spcAft>
                <a:spcPts val="300"/>
              </a:spcAft>
              <a:buFont typeface="+mj-lt"/>
              <a:buAutoNum type="arabicPeriod"/>
            </a:pPr>
            <a:r>
              <a:rPr lang="en-US" sz="2600" b="1" dirty="0">
                <a:solidFill>
                  <a:schemeClr val="tx1"/>
                </a:solidFill>
                <a:latin typeface="Calibri" panose="020F0502020204030204" pitchFamily="34" charset="0"/>
                <a:cs typeface="Calibri" panose="020F0502020204030204" pitchFamily="34" charset="0"/>
              </a:rPr>
              <a:t>agrarian	</a:t>
            </a:r>
            <a:r>
              <a:rPr lang="en-US" sz="2600" dirty="0">
                <a:latin typeface="Calibri" panose="020F0502020204030204" pitchFamily="34" charset="0"/>
                <a:cs typeface="Calibri" panose="020F0502020204030204" pitchFamily="34" charset="0"/>
              </a:rPr>
              <a:t>		</a:t>
            </a:r>
            <a:r>
              <a:rPr lang="en-US" sz="2600" dirty="0">
                <a:solidFill>
                  <a:schemeClr val="tx1"/>
                </a:solidFill>
                <a:latin typeface="Calibri" panose="020F0502020204030204" pitchFamily="34" charset="0"/>
                <a:cs typeface="Calibri" panose="020F0502020204030204" pitchFamily="34" charset="0"/>
              </a:rPr>
              <a:t>(a)</a:t>
            </a:r>
          </a:p>
          <a:p>
            <a:pPr marL="514350" indent="-514350" algn="l">
              <a:lnSpc>
                <a:spcPct val="120000"/>
              </a:lnSpc>
              <a:spcAft>
                <a:spcPts val="300"/>
              </a:spcAft>
              <a:buFont typeface="+mj-lt"/>
              <a:buAutoNum type="arabicPeriod"/>
            </a:pPr>
            <a:r>
              <a:rPr lang="en-US" sz="2600" b="1" dirty="0">
                <a:solidFill>
                  <a:schemeClr val="tx1"/>
                </a:solidFill>
                <a:latin typeface="Calibri" panose="020F0502020204030204" pitchFamily="34" charset="0"/>
                <a:cs typeface="Calibri" panose="020F0502020204030204" pitchFamily="34" charset="0"/>
              </a:rPr>
              <a:t>grand	</a:t>
            </a:r>
            <a:r>
              <a:rPr lang="en-US" sz="2600" dirty="0">
                <a:latin typeface="Calibri" panose="020F0502020204030204" pitchFamily="34" charset="0"/>
                <a:cs typeface="Calibri" panose="020F0502020204030204" pitchFamily="34" charset="0"/>
              </a:rPr>
              <a:t> 		</a:t>
            </a:r>
            <a:r>
              <a:rPr lang="en-US" sz="2600" dirty="0">
                <a:solidFill>
                  <a:schemeClr val="tx1"/>
                </a:solidFill>
                <a:latin typeface="Calibri" panose="020F0502020204030204" pitchFamily="34" charset="0"/>
                <a:cs typeface="Calibri" panose="020F0502020204030204" pitchFamily="34" charset="0"/>
              </a:rPr>
              <a:t>(a)</a:t>
            </a:r>
            <a:endParaRPr lang="en-US" sz="2600" b="1" dirty="0">
              <a:solidFill>
                <a:schemeClr val="tx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89DC566-E6F9-4B6F-886B-FEF02C5A9011}"/>
              </a:ext>
            </a:extLst>
          </p:cNvPr>
          <p:cNvSpPr txBox="1"/>
          <p:nvPr/>
        </p:nvSpPr>
        <p:spPr>
          <a:xfrm>
            <a:off x="6598114" y="363496"/>
            <a:ext cx="2612857" cy="523220"/>
          </a:xfrm>
          <a:prstGeom prst="rect">
            <a:avLst/>
          </a:prstGeom>
          <a:noFill/>
        </p:spPr>
        <p:txBody>
          <a:bodyPr wrap="square">
            <a:spAutoFit/>
          </a:bodyPr>
          <a:lstStyle/>
          <a:p>
            <a:r>
              <a:rPr lang="en-US" sz="2800" i="1" dirty="0" err="1">
                <a:solidFill>
                  <a:srgbClr val="FF0000"/>
                </a:solidFill>
                <a:latin typeface="Calibri" panose="020F0502020204030204" pitchFamily="34" charset="0"/>
                <a:cs typeface="Calibri" panose="020F0502020204030204" pitchFamily="34" charset="0"/>
              </a:rPr>
              <a:t>h</a:t>
            </a:r>
            <a:r>
              <a:rPr lang="en-US" sz="2800" b="0" i="1" dirty="0" err="1">
                <a:solidFill>
                  <a:srgbClr val="FF0000"/>
                </a:solidFill>
                <a:effectLst/>
                <a:latin typeface="Calibri" panose="020F0502020204030204" pitchFamily="34" charset="0"/>
                <a:cs typeface="Calibri" panose="020F0502020204030204" pitchFamily="34" charset="0"/>
              </a:rPr>
              <a:t>oa</a:t>
            </a:r>
            <a:r>
              <a:rPr lang="en-US" sz="2800" b="0" i="1" dirty="0">
                <a:solidFill>
                  <a:srgbClr val="FF0000"/>
                </a:solidFill>
                <a:effectLst/>
                <a:latin typeface="Calibri" panose="020F0502020204030204" pitchFamily="34" charset="0"/>
                <a:cs typeface="Calibri" panose="020F0502020204030204" pitchFamily="34" charset="0"/>
              </a:rPr>
              <a:t> </a:t>
            </a:r>
            <a:r>
              <a:rPr lang="en-US" sz="2800" b="0" i="1" dirty="0" err="1">
                <a:solidFill>
                  <a:srgbClr val="FF0000"/>
                </a:solidFill>
                <a:effectLst/>
                <a:latin typeface="Calibri" panose="020F0502020204030204" pitchFamily="34" charset="0"/>
                <a:cs typeface="Calibri" panose="020F0502020204030204" pitchFamily="34" charset="0"/>
              </a:rPr>
              <a:t>mai</a:t>
            </a:r>
            <a:endParaRPr lang="en-US" sz="2800" i="1" dirty="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63F9A13-C1B2-4D50-8797-C059360F064A}"/>
              </a:ext>
            </a:extLst>
          </p:cNvPr>
          <p:cNvSpPr txBox="1"/>
          <p:nvPr/>
        </p:nvSpPr>
        <p:spPr>
          <a:xfrm>
            <a:off x="6598115" y="865919"/>
            <a:ext cx="2612857" cy="523220"/>
          </a:xfrm>
          <a:prstGeom prst="rect">
            <a:avLst/>
          </a:prstGeom>
          <a:noFill/>
        </p:spPr>
        <p:txBody>
          <a:bodyPr wrap="square">
            <a:spAutoFit/>
          </a:bodyPr>
          <a:lstStyle/>
          <a:p>
            <a:r>
              <a:rPr lang="en-US" sz="2800" i="1" dirty="0" err="1">
                <a:solidFill>
                  <a:srgbClr val="FF0000"/>
                </a:solidFill>
                <a:latin typeface="Calibri" panose="020F0502020204030204" pitchFamily="34" charset="0"/>
                <a:cs typeface="Calibri" panose="020F0502020204030204" pitchFamily="34" charset="0"/>
              </a:rPr>
              <a:t>h</a:t>
            </a:r>
            <a:r>
              <a:rPr lang="en-US" sz="2800" b="0" i="1" dirty="0" err="1">
                <a:solidFill>
                  <a:srgbClr val="FF0000"/>
                </a:solidFill>
                <a:effectLst/>
                <a:latin typeface="Calibri" panose="020F0502020204030204" pitchFamily="34" charset="0"/>
                <a:cs typeface="Calibri" panose="020F0502020204030204" pitchFamily="34" charset="0"/>
              </a:rPr>
              <a:t>oa</a:t>
            </a:r>
            <a:r>
              <a:rPr lang="en-US" sz="2800" b="0" i="1" dirty="0">
                <a:solidFill>
                  <a:srgbClr val="FF0000"/>
                </a:solidFill>
                <a:effectLst/>
                <a:latin typeface="Calibri" panose="020F0502020204030204" pitchFamily="34" charset="0"/>
                <a:cs typeface="Calibri" panose="020F0502020204030204" pitchFamily="34" charset="0"/>
              </a:rPr>
              <a:t> </a:t>
            </a:r>
            <a:r>
              <a:rPr lang="en-US" sz="2800" b="0" i="1" dirty="0" err="1">
                <a:solidFill>
                  <a:srgbClr val="FF0000"/>
                </a:solidFill>
                <a:effectLst/>
                <a:latin typeface="Calibri" panose="020F0502020204030204" pitchFamily="34" charset="0"/>
                <a:cs typeface="Calibri" panose="020F0502020204030204" pitchFamily="34" charset="0"/>
              </a:rPr>
              <a:t>đào</a:t>
            </a:r>
            <a:endParaRPr lang="en-US" sz="2800" i="1" dirty="0">
              <a:solidFill>
                <a:srgbClr val="FF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52BFDF77-1AE2-4E6A-818C-0AA309C65C85}"/>
              </a:ext>
            </a:extLst>
          </p:cNvPr>
          <p:cNvSpPr txBox="1"/>
          <p:nvPr/>
        </p:nvSpPr>
        <p:spPr>
          <a:xfrm>
            <a:off x="6598113" y="1368342"/>
            <a:ext cx="2612857" cy="523220"/>
          </a:xfrm>
          <a:prstGeom prst="rect">
            <a:avLst/>
          </a:prstGeom>
          <a:noFill/>
        </p:spPr>
        <p:txBody>
          <a:bodyPr wrap="square">
            <a:spAutoFit/>
          </a:bodyPr>
          <a:lstStyle/>
          <a:p>
            <a:r>
              <a:rPr lang="en-US" sz="2800" i="1" dirty="0" err="1">
                <a:solidFill>
                  <a:srgbClr val="FF0000"/>
                </a:solidFill>
                <a:latin typeface="Calibri" panose="020F0502020204030204" pitchFamily="34" charset="0"/>
                <a:cs typeface="Calibri" panose="020F0502020204030204" pitchFamily="34" charset="0"/>
              </a:rPr>
              <a:t>đậu</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xanh</a:t>
            </a:r>
            <a:endParaRPr lang="en-US" sz="2800" i="1" dirty="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446B312-04CE-4503-B7D3-540CC97CCE82}"/>
              </a:ext>
            </a:extLst>
          </p:cNvPr>
          <p:cNvSpPr txBox="1"/>
          <p:nvPr/>
        </p:nvSpPr>
        <p:spPr>
          <a:xfrm>
            <a:off x="6598113" y="1860785"/>
            <a:ext cx="2612857" cy="523220"/>
          </a:xfrm>
          <a:prstGeom prst="rect">
            <a:avLst/>
          </a:prstGeom>
          <a:noFill/>
        </p:spPr>
        <p:txBody>
          <a:bodyPr wrap="square">
            <a:spAutoFit/>
          </a:bodyPr>
          <a:lstStyle/>
          <a:p>
            <a:r>
              <a:rPr lang="en-US" sz="2800" i="1" dirty="0" err="1">
                <a:solidFill>
                  <a:srgbClr val="FF0000"/>
                </a:solidFill>
                <a:latin typeface="Calibri" panose="020F0502020204030204" pitchFamily="34" charset="0"/>
                <a:cs typeface="Calibri" panose="020F0502020204030204" pitchFamily="34" charset="0"/>
              </a:rPr>
              <a:t>nếp</a:t>
            </a:r>
            <a:endParaRPr lang="en-US" sz="2800" i="1" dirty="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F9BBF68-531C-4FC2-823E-31D363A00B25}"/>
              </a:ext>
            </a:extLst>
          </p:cNvPr>
          <p:cNvSpPr txBox="1"/>
          <p:nvPr/>
        </p:nvSpPr>
        <p:spPr>
          <a:xfrm>
            <a:off x="6598112" y="2421904"/>
            <a:ext cx="2612857" cy="523220"/>
          </a:xfrm>
          <a:prstGeom prst="rect">
            <a:avLst/>
          </a:prstGeom>
          <a:noFill/>
        </p:spPr>
        <p:txBody>
          <a:bodyPr wrap="square">
            <a:spAutoFit/>
          </a:bodyPr>
          <a:lstStyle/>
          <a:p>
            <a:r>
              <a:rPr lang="en-US" sz="2800" i="1" dirty="0" err="1">
                <a:solidFill>
                  <a:srgbClr val="FF0000"/>
                </a:solidFill>
                <a:latin typeface="Calibri" panose="020F0502020204030204" pitchFamily="34" charset="0"/>
                <a:cs typeface="Calibri" panose="020F0502020204030204" pitchFamily="34" charset="0"/>
              </a:rPr>
              <a:t>thịt</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mỡ</a:t>
            </a:r>
            <a:endParaRPr lang="en-US" sz="2800" i="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38FEA02-2209-4B5F-94F3-A26C2FC8BED8}"/>
              </a:ext>
            </a:extLst>
          </p:cNvPr>
          <p:cNvSpPr txBox="1"/>
          <p:nvPr/>
        </p:nvSpPr>
        <p:spPr>
          <a:xfrm>
            <a:off x="6598112" y="2914347"/>
            <a:ext cx="2612857" cy="523220"/>
          </a:xfrm>
          <a:prstGeom prst="rect">
            <a:avLst/>
          </a:prstGeom>
          <a:noFill/>
        </p:spPr>
        <p:txBody>
          <a:bodyPr wrap="square">
            <a:spAutoFit/>
          </a:bodyPr>
          <a:lstStyle/>
          <a:p>
            <a:r>
              <a:rPr lang="en-US" sz="2800" i="1" dirty="0" err="1">
                <a:solidFill>
                  <a:srgbClr val="FF0000"/>
                </a:solidFill>
                <a:latin typeface="Calibri" panose="020F0502020204030204" pitchFamily="34" charset="0"/>
                <a:cs typeface="Calibri" panose="020F0502020204030204" pitchFamily="34" charset="0"/>
              </a:rPr>
              <a:t>cây</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quất</a:t>
            </a:r>
            <a:endParaRPr lang="en-US" sz="2800" i="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C387A22-6B92-45D3-837B-B05CA9B4F9D3}"/>
              </a:ext>
            </a:extLst>
          </p:cNvPr>
          <p:cNvSpPr txBox="1"/>
          <p:nvPr/>
        </p:nvSpPr>
        <p:spPr>
          <a:xfrm>
            <a:off x="6598112" y="3404086"/>
            <a:ext cx="5356466" cy="523220"/>
          </a:xfrm>
          <a:prstGeom prst="rect">
            <a:avLst/>
          </a:prstGeom>
          <a:noFill/>
        </p:spPr>
        <p:txBody>
          <a:bodyPr wrap="square">
            <a:spAutoFit/>
          </a:bodyPr>
          <a:lstStyle/>
          <a:p>
            <a:r>
              <a:rPr lang="en-US" sz="2800" i="1" dirty="0" err="1">
                <a:solidFill>
                  <a:srgbClr val="FF0000"/>
                </a:solidFill>
                <a:latin typeface="Calibri" panose="020F0502020204030204" pitchFamily="34" charset="0"/>
                <a:cs typeface="Calibri" panose="020F0502020204030204" pitchFamily="34" charset="0"/>
              </a:rPr>
              <a:t>trái</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cây</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tẩm</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đường</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kẹo</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trái</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cây</a:t>
            </a:r>
            <a:endParaRPr lang="en-US" sz="2800" i="1" dirty="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C365B33-A261-4C16-9282-53FC783E044F}"/>
              </a:ext>
            </a:extLst>
          </p:cNvPr>
          <p:cNvSpPr txBox="1"/>
          <p:nvPr/>
        </p:nvSpPr>
        <p:spPr>
          <a:xfrm>
            <a:off x="6598111" y="3944283"/>
            <a:ext cx="2612857" cy="523220"/>
          </a:xfrm>
          <a:prstGeom prst="rect">
            <a:avLst/>
          </a:prstGeom>
          <a:noFill/>
        </p:spPr>
        <p:txBody>
          <a:bodyPr wrap="square">
            <a:spAutoFit/>
          </a:bodyPr>
          <a:lstStyle/>
          <a:p>
            <a:r>
              <a:rPr lang="en-US" sz="2800" i="1" dirty="0" err="1">
                <a:solidFill>
                  <a:srgbClr val="FF0000"/>
                </a:solidFill>
                <a:latin typeface="Calibri" panose="020F0502020204030204" pitchFamily="34" charset="0"/>
                <a:cs typeface="Calibri" panose="020F0502020204030204" pitchFamily="34" charset="0"/>
              </a:rPr>
              <a:t>biểu</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ngữ</a:t>
            </a:r>
            <a:endParaRPr lang="en-US" sz="2800" i="1" dirty="0">
              <a:solidFill>
                <a:srgbClr val="FF00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94800436-B1FF-4F14-B2ED-7DD8D789EB21}"/>
              </a:ext>
            </a:extLst>
          </p:cNvPr>
          <p:cNvSpPr txBox="1"/>
          <p:nvPr/>
        </p:nvSpPr>
        <p:spPr>
          <a:xfrm>
            <a:off x="6598111" y="4434022"/>
            <a:ext cx="2612857" cy="523220"/>
          </a:xfrm>
          <a:prstGeom prst="rect">
            <a:avLst/>
          </a:prstGeom>
          <a:noFill/>
        </p:spPr>
        <p:txBody>
          <a:bodyPr wrap="square">
            <a:spAutoFit/>
          </a:bodyPr>
          <a:lstStyle/>
          <a:p>
            <a:r>
              <a:rPr lang="en-US" sz="2800" i="1" dirty="0">
                <a:solidFill>
                  <a:srgbClr val="FF0000"/>
                </a:solidFill>
                <a:latin typeface="Calibri" panose="020F0502020204030204" pitchFamily="34" charset="0"/>
                <a:cs typeface="Calibri" panose="020F0502020204030204" pitchFamily="34" charset="0"/>
              </a:rPr>
              <a:t>bao </a:t>
            </a:r>
            <a:r>
              <a:rPr lang="en-US" sz="2800" i="1" dirty="0" err="1">
                <a:solidFill>
                  <a:srgbClr val="FF0000"/>
                </a:solidFill>
                <a:latin typeface="Calibri" panose="020F0502020204030204" pitchFamily="34" charset="0"/>
                <a:cs typeface="Calibri" panose="020F0502020204030204" pitchFamily="34" charset="0"/>
              </a:rPr>
              <a:t>thư</a:t>
            </a:r>
            <a:endParaRPr lang="en-US" sz="2800" i="1" dirty="0">
              <a:solidFill>
                <a:srgbClr val="FF000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88CCA4B-21C8-4A59-ABAC-3FF42F368A4E}"/>
              </a:ext>
            </a:extLst>
          </p:cNvPr>
          <p:cNvSpPr txBox="1"/>
          <p:nvPr/>
        </p:nvSpPr>
        <p:spPr>
          <a:xfrm>
            <a:off x="6598110" y="4947387"/>
            <a:ext cx="2612857" cy="523220"/>
          </a:xfrm>
          <a:prstGeom prst="rect">
            <a:avLst/>
          </a:prstGeom>
          <a:noFill/>
        </p:spPr>
        <p:txBody>
          <a:bodyPr wrap="square">
            <a:spAutoFit/>
          </a:bodyPr>
          <a:lstStyle/>
          <a:p>
            <a:r>
              <a:rPr lang="en-US" sz="2800" i="1" dirty="0" err="1">
                <a:solidFill>
                  <a:srgbClr val="FF0000"/>
                </a:solidFill>
                <a:latin typeface="Calibri" panose="020F0502020204030204" pitchFamily="34" charset="0"/>
                <a:cs typeface="Calibri" panose="020F0502020204030204" pitchFamily="34" charset="0"/>
              </a:rPr>
              <a:t>tiền</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lì</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xì</a:t>
            </a:r>
            <a:endParaRPr lang="en-US" sz="2800" i="1" dirty="0">
              <a:solidFill>
                <a:srgbClr val="FF000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47800595-578B-49C8-9F34-5FBE1F10BF0F}"/>
              </a:ext>
            </a:extLst>
          </p:cNvPr>
          <p:cNvSpPr txBox="1"/>
          <p:nvPr/>
        </p:nvSpPr>
        <p:spPr>
          <a:xfrm>
            <a:off x="6598109" y="5444742"/>
            <a:ext cx="4624948" cy="523220"/>
          </a:xfrm>
          <a:prstGeom prst="rect">
            <a:avLst/>
          </a:prstGeom>
          <a:noFill/>
        </p:spPr>
        <p:txBody>
          <a:bodyPr wrap="square">
            <a:spAutoFit/>
          </a:bodyPr>
          <a:lstStyle/>
          <a:p>
            <a:r>
              <a:rPr lang="en-US" sz="2800" i="1" dirty="0" err="1">
                <a:solidFill>
                  <a:srgbClr val="FF0000"/>
                </a:solidFill>
                <a:latin typeface="Calibri" panose="020F0502020204030204" pitchFamily="34" charset="0"/>
                <a:cs typeface="Calibri" panose="020F0502020204030204" pitchFamily="34" charset="0"/>
              </a:rPr>
              <a:t>thuộc</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về</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nông</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nghiệp</a:t>
            </a:r>
            <a:endParaRPr lang="en-US" sz="2800" i="1"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E13A678-7BA9-4FDD-A295-9A7B1DEB254E}"/>
              </a:ext>
            </a:extLst>
          </p:cNvPr>
          <p:cNvSpPr txBox="1"/>
          <p:nvPr/>
        </p:nvSpPr>
        <p:spPr>
          <a:xfrm>
            <a:off x="6598109" y="5934481"/>
            <a:ext cx="4624948" cy="523220"/>
          </a:xfrm>
          <a:prstGeom prst="rect">
            <a:avLst/>
          </a:prstGeom>
          <a:noFill/>
        </p:spPr>
        <p:txBody>
          <a:bodyPr wrap="square">
            <a:spAutoFit/>
          </a:bodyPr>
          <a:lstStyle/>
          <a:p>
            <a:r>
              <a:rPr lang="en-US" sz="2800" i="1" dirty="0" err="1">
                <a:solidFill>
                  <a:srgbClr val="FF0000"/>
                </a:solidFill>
                <a:latin typeface="Calibri" panose="020F0502020204030204" pitchFamily="34" charset="0"/>
                <a:cs typeface="Calibri" panose="020F0502020204030204" pitchFamily="34" charset="0"/>
              </a:rPr>
              <a:t>hoành</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tráng</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quan</a:t>
            </a:r>
            <a:r>
              <a:rPr lang="en-US" sz="2800" i="1" dirty="0">
                <a:solidFill>
                  <a:srgbClr val="FF0000"/>
                </a:solidFill>
                <a:latin typeface="Calibri" panose="020F0502020204030204" pitchFamily="34" charset="0"/>
                <a:cs typeface="Calibri" panose="020F0502020204030204" pitchFamily="34" charset="0"/>
              </a:rPr>
              <a:t> </a:t>
            </a:r>
            <a:r>
              <a:rPr lang="en-US" sz="2800" i="1" dirty="0" err="1">
                <a:solidFill>
                  <a:srgbClr val="FF0000"/>
                </a:solidFill>
                <a:latin typeface="Calibri" panose="020F0502020204030204" pitchFamily="34" charset="0"/>
                <a:cs typeface="Calibri" panose="020F0502020204030204" pitchFamily="34" charset="0"/>
              </a:rPr>
              <a:t>trọng</a:t>
            </a:r>
            <a:endParaRPr lang="en-US" sz="2800" i="1"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fltVal val="0"/>
                                          </p:val>
                                        </p:tav>
                                        <p:tav tm="100000">
                                          <p:val>
                                            <p:strVal val="#ppt_h"/>
                                          </p:val>
                                        </p:tav>
                                      </p:tavLst>
                                    </p:anim>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500" fill="hold"/>
                                        <p:tgtEl>
                                          <p:spTgt spid="11"/>
                                        </p:tgtEl>
                                        <p:attrNameLst>
                                          <p:attrName>ppt_w</p:attrName>
                                        </p:attrNameLst>
                                      </p:cBhvr>
                                      <p:tavLst>
                                        <p:tav tm="0">
                                          <p:val>
                                            <p:fltVal val="0"/>
                                          </p:val>
                                        </p:tav>
                                        <p:tav tm="100000">
                                          <p:val>
                                            <p:strVal val="#ppt_w"/>
                                          </p:val>
                                        </p:tav>
                                      </p:tavLst>
                                    </p:anim>
                                    <p:anim calcmode="lin" valueType="num">
                                      <p:cBhvr>
                                        <p:cTn id="70" dur="500" fill="hold"/>
                                        <p:tgtEl>
                                          <p:spTgt spid="11"/>
                                        </p:tgtEl>
                                        <p:attrNameLst>
                                          <p:attrName>ppt_h</p:attrName>
                                        </p:attrNameLst>
                                      </p:cBhvr>
                                      <p:tavLst>
                                        <p:tav tm="0">
                                          <p:val>
                                            <p:fltVal val="0"/>
                                          </p:val>
                                        </p:tav>
                                        <p:tav tm="100000">
                                          <p:val>
                                            <p:strVal val="#ppt_h"/>
                                          </p:val>
                                        </p:tav>
                                      </p:tavLst>
                                    </p:anim>
                                    <p:animEffect transition="in" filter="fade">
                                      <p:cBhvr>
                                        <p:cTn id="71" dur="500"/>
                                        <p:tgtEl>
                                          <p:spTgt spid="11"/>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500" fill="hold"/>
                                        <p:tgtEl>
                                          <p:spTgt spid="12"/>
                                        </p:tgtEl>
                                        <p:attrNameLst>
                                          <p:attrName>ppt_w</p:attrName>
                                        </p:attrNameLst>
                                      </p:cBhvr>
                                      <p:tavLst>
                                        <p:tav tm="0">
                                          <p:val>
                                            <p:fltVal val="0"/>
                                          </p:val>
                                        </p:tav>
                                        <p:tav tm="100000">
                                          <p:val>
                                            <p:strVal val="#ppt_w"/>
                                          </p:val>
                                        </p:tav>
                                      </p:tavLst>
                                    </p:anim>
                                    <p:anim calcmode="lin" valueType="num">
                                      <p:cBhvr>
                                        <p:cTn id="77" dur="500" fill="hold"/>
                                        <p:tgtEl>
                                          <p:spTgt spid="12"/>
                                        </p:tgtEl>
                                        <p:attrNameLst>
                                          <p:attrName>ppt_h</p:attrName>
                                        </p:attrNameLst>
                                      </p:cBhvr>
                                      <p:tavLst>
                                        <p:tav tm="0">
                                          <p:val>
                                            <p:fltVal val="0"/>
                                          </p:val>
                                        </p:tav>
                                        <p:tav tm="100000">
                                          <p:val>
                                            <p:strVal val="#ppt_h"/>
                                          </p:val>
                                        </p:tav>
                                      </p:tavLst>
                                    </p:anim>
                                    <p:animEffect transition="in" filter="fade">
                                      <p:cBhvr>
                                        <p:cTn id="78" dur="500"/>
                                        <p:tgtEl>
                                          <p:spTgt spid="12"/>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p:cTn id="83" dur="500" fill="hold"/>
                                        <p:tgtEl>
                                          <p:spTgt spid="13"/>
                                        </p:tgtEl>
                                        <p:attrNameLst>
                                          <p:attrName>ppt_w</p:attrName>
                                        </p:attrNameLst>
                                      </p:cBhvr>
                                      <p:tavLst>
                                        <p:tav tm="0">
                                          <p:val>
                                            <p:fltVal val="0"/>
                                          </p:val>
                                        </p:tav>
                                        <p:tav tm="100000">
                                          <p:val>
                                            <p:strVal val="#ppt_w"/>
                                          </p:val>
                                        </p:tav>
                                      </p:tavLst>
                                    </p:anim>
                                    <p:anim calcmode="lin" valueType="num">
                                      <p:cBhvr>
                                        <p:cTn id="84" dur="500" fill="hold"/>
                                        <p:tgtEl>
                                          <p:spTgt spid="13"/>
                                        </p:tgtEl>
                                        <p:attrNameLst>
                                          <p:attrName>ppt_h</p:attrName>
                                        </p:attrNameLst>
                                      </p:cBhvr>
                                      <p:tavLst>
                                        <p:tav tm="0">
                                          <p:val>
                                            <p:fltVal val="0"/>
                                          </p:val>
                                        </p:tav>
                                        <p:tav tm="100000">
                                          <p:val>
                                            <p:strVal val="#ppt_h"/>
                                          </p:val>
                                        </p:tav>
                                      </p:tavLst>
                                    </p:anim>
                                    <p:animEffect transition="in" filter="fade">
                                      <p:cBhvr>
                                        <p:cTn id="85" dur="500"/>
                                        <p:tgtEl>
                                          <p:spTgt spid="13"/>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 calcmode="lin" valueType="num">
                                      <p:cBhvr>
                                        <p:cTn id="90" dur="500" fill="hold"/>
                                        <p:tgtEl>
                                          <p:spTgt spid="14"/>
                                        </p:tgtEl>
                                        <p:attrNameLst>
                                          <p:attrName>ppt_w</p:attrName>
                                        </p:attrNameLst>
                                      </p:cBhvr>
                                      <p:tavLst>
                                        <p:tav tm="0">
                                          <p:val>
                                            <p:fltVal val="0"/>
                                          </p:val>
                                        </p:tav>
                                        <p:tav tm="100000">
                                          <p:val>
                                            <p:strVal val="#ppt_w"/>
                                          </p:val>
                                        </p:tav>
                                      </p:tavLst>
                                    </p:anim>
                                    <p:anim calcmode="lin" valueType="num">
                                      <p:cBhvr>
                                        <p:cTn id="91" dur="500" fill="hold"/>
                                        <p:tgtEl>
                                          <p:spTgt spid="14"/>
                                        </p:tgtEl>
                                        <p:attrNameLst>
                                          <p:attrName>ppt_h</p:attrName>
                                        </p:attrNameLst>
                                      </p:cBhvr>
                                      <p:tavLst>
                                        <p:tav tm="0">
                                          <p:val>
                                            <p:fltVal val="0"/>
                                          </p:val>
                                        </p:tav>
                                        <p:tav tm="100000">
                                          <p:val>
                                            <p:strVal val="#ppt_h"/>
                                          </p:val>
                                        </p:tav>
                                      </p:tavLst>
                                    </p:anim>
                                    <p:animEffect transition="in" filter="fade">
                                      <p:cBhvr>
                                        <p:cTn id="9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50" name="TextBox 49">
            <a:extLst>
              <a:ext uri="{FF2B5EF4-FFF2-40B4-BE49-F238E27FC236}">
                <a16:creationId xmlns:a16="http://schemas.microsoft.com/office/drawing/2014/main" id="{631EEE0B-2521-4C5D-BEB9-0C4C7D4CC690}"/>
              </a:ext>
            </a:extLst>
          </p:cNvPr>
          <p:cNvSpPr txBox="1"/>
          <p:nvPr/>
        </p:nvSpPr>
        <p:spPr>
          <a:xfrm>
            <a:off x="581025" y="428178"/>
            <a:ext cx="10344150" cy="6001643"/>
          </a:xfrm>
          <a:prstGeom prst="rect">
            <a:avLst/>
          </a:prstGeom>
          <a:noFill/>
        </p:spPr>
        <p:txBody>
          <a:bodyPr wrap="square">
            <a:spAutoFit/>
          </a:bodyPr>
          <a:lstStyle/>
          <a:p>
            <a:pPr algn="just"/>
            <a:r>
              <a:rPr lang="en-US" sz="3200" b="0" i="0" dirty="0">
                <a:solidFill>
                  <a:srgbClr val="000000"/>
                </a:solidFill>
                <a:effectLst/>
                <a:latin typeface="OpenSans"/>
              </a:rPr>
              <a:t>      Lunar New Year, or Tet, is Vietnam's main holiday. It is the grandest and most important occasion in the year which falls sometime between 19</a:t>
            </a:r>
            <a:r>
              <a:rPr lang="en-US" sz="3200" b="0" i="0" baseline="30000" dirty="0">
                <a:solidFill>
                  <a:srgbClr val="000000"/>
                </a:solidFill>
                <a:effectLst/>
                <a:latin typeface="OpenSans"/>
              </a:rPr>
              <a:t>th</a:t>
            </a:r>
            <a:r>
              <a:rPr lang="en-US" sz="3200" b="0" i="0" dirty="0">
                <a:solidFill>
                  <a:srgbClr val="000000"/>
                </a:solidFill>
                <a:effectLst/>
                <a:latin typeface="OpenSans"/>
              </a:rPr>
              <a:t> January and 20</a:t>
            </a:r>
            <a:r>
              <a:rPr lang="en-US" sz="3200" b="0" i="0" baseline="30000" dirty="0">
                <a:solidFill>
                  <a:srgbClr val="000000"/>
                </a:solidFill>
                <a:effectLst/>
                <a:latin typeface="OpenSans"/>
              </a:rPr>
              <a:t>th</a:t>
            </a:r>
            <a:r>
              <a:rPr lang="en-US" sz="3200" b="0" i="0" dirty="0">
                <a:solidFill>
                  <a:srgbClr val="000000"/>
                </a:solidFill>
                <a:effectLst/>
                <a:latin typeface="OpenSans"/>
              </a:rPr>
              <a:t> February on the Western calendar. Tet marks the beginning of spring and, for agrarian people, the start of a new year.</a:t>
            </a:r>
          </a:p>
          <a:p>
            <a:pPr algn="just"/>
            <a:r>
              <a:rPr lang="en-US" sz="3200" b="0" i="0" dirty="0">
                <a:solidFill>
                  <a:srgbClr val="000000"/>
                </a:solidFill>
                <a:effectLst/>
                <a:latin typeface="OpenSans"/>
              </a:rPr>
              <a:t>      Tet’s preparations and celebrations used to be spread over months, but nowadays the holiday is much shorter. A great deal of excitement still builds up well before Tet. however. Streets are decorated with </a:t>
            </a:r>
            <a:r>
              <a:rPr lang="en-US" sz="3200" b="0" i="0" dirty="0" err="1">
                <a:solidFill>
                  <a:srgbClr val="000000"/>
                </a:solidFill>
                <a:effectLst/>
                <a:latin typeface="OpenSans"/>
              </a:rPr>
              <a:t>coloured</a:t>
            </a:r>
            <a:r>
              <a:rPr lang="en-US" sz="3200" b="0" i="0" dirty="0">
                <a:solidFill>
                  <a:srgbClr val="000000"/>
                </a:solidFill>
                <a:effectLst/>
                <a:latin typeface="OpenSans"/>
              </a:rPr>
              <a:t> lights and red banners. Shops are full of goods. People arc busy buying gifts, cleaning and decorating their houses and cooking traditional foods.</a:t>
            </a:r>
            <a:endParaRPr lang="en-US" sz="3200" dirty="0"/>
          </a:p>
        </p:txBody>
      </p:sp>
      <p:sp>
        <p:nvSpPr>
          <p:cNvPr id="52" name="TextBox 51">
            <a:extLst>
              <a:ext uri="{FF2B5EF4-FFF2-40B4-BE49-F238E27FC236}">
                <a16:creationId xmlns:a16="http://schemas.microsoft.com/office/drawing/2014/main" id="{BC1AF869-A596-4681-A00F-D7A733B37394}"/>
              </a:ext>
            </a:extLst>
          </p:cNvPr>
          <p:cNvSpPr txBox="1"/>
          <p:nvPr/>
        </p:nvSpPr>
        <p:spPr>
          <a:xfrm>
            <a:off x="797719" y="1413062"/>
            <a:ext cx="10344150" cy="4031873"/>
          </a:xfrm>
          <a:prstGeom prst="rect">
            <a:avLst/>
          </a:prstGeom>
          <a:noFill/>
        </p:spPr>
        <p:txBody>
          <a:bodyPr wrap="square">
            <a:spAutoFit/>
          </a:bodyPr>
          <a:lstStyle/>
          <a:p>
            <a:pPr algn="just"/>
            <a:r>
              <a:rPr lang="en-US" sz="3200" b="0" i="0" dirty="0">
                <a:solidFill>
                  <a:srgbClr val="000000"/>
                </a:solidFill>
                <a:effectLst/>
                <a:latin typeface="OpenSans"/>
              </a:rPr>
              <a:t>      Homes are often decorated with plants and flowers at this time. Peach blossom is traditional at Tet in the North while apricot blossom is traditional in the South. The kumquat tree with its ripe deep orange fruits is popular throughout the country. One of Tet’s most special foods is banh </a:t>
            </a:r>
            <a:r>
              <a:rPr lang="en-US" sz="3200" b="0" i="0" dirty="0" err="1">
                <a:solidFill>
                  <a:srgbClr val="000000"/>
                </a:solidFill>
                <a:effectLst/>
                <a:latin typeface="OpenSans"/>
              </a:rPr>
              <a:t>chung</a:t>
            </a:r>
            <a:r>
              <a:rPr lang="en-US" sz="3200" b="0" i="0" dirty="0">
                <a:solidFill>
                  <a:srgbClr val="000000"/>
                </a:solidFill>
                <a:effectLst/>
                <a:latin typeface="OpenSans"/>
              </a:rPr>
              <a:t>, which is made from sticky rice, green beans and fatty pork. Mut, which is candied fruit such as sugared apples, plums or tomatoes, is also popular.</a:t>
            </a:r>
          </a:p>
        </p:txBody>
      </p:sp>
      <p:sp>
        <p:nvSpPr>
          <p:cNvPr id="53" name="TextBox 52">
            <a:extLst>
              <a:ext uri="{FF2B5EF4-FFF2-40B4-BE49-F238E27FC236}">
                <a16:creationId xmlns:a16="http://schemas.microsoft.com/office/drawing/2014/main" id="{835E285A-07B6-4707-B100-58E16779617C}"/>
              </a:ext>
            </a:extLst>
          </p:cNvPr>
          <p:cNvSpPr txBox="1"/>
          <p:nvPr/>
        </p:nvSpPr>
        <p:spPr>
          <a:xfrm>
            <a:off x="581025" y="1117153"/>
            <a:ext cx="10525125" cy="5016758"/>
          </a:xfrm>
          <a:prstGeom prst="rect">
            <a:avLst/>
          </a:prstGeom>
          <a:noFill/>
        </p:spPr>
        <p:txBody>
          <a:bodyPr wrap="square">
            <a:spAutoFit/>
          </a:bodyPr>
          <a:lstStyle/>
          <a:p>
            <a:pPr algn="just"/>
            <a:r>
              <a:rPr lang="en-US" sz="3200" dirty="0">
                <a:solidFill>
                  <a:srgbClr val="000000"/>
                </a:solidFill>
                <a:latin typeface="OpenSans"/>
              </a:rPr>
              <a:t>     </a:t>
            </a:r>
            <a:r>
              <a:rPr lang="en-US" sz="3200" b="0" i="0" dirty="0">
                <a:solidFill>
                  <a:srgbClr val="000000"/>
                </a:solidFill>
                <a:effectLst/>
                <a:latin typeface="OpenSans"/>
              </a:rPr>
              <a:t>On the days of Tet everyone tries to be nice and polite to each other. People believe that what they do on the first day of the year will influence their luck during the whole year. Thus, only positive comments should be made. People visit other family members or friends, and they exchange New Year's wishes. Children receive their “lucky money" inside red envelopes. Many people go to pagoda to pray for a happy year for themselves and their family. Both children and adults take part in games and various forms of entertainment. Tet is really a time of fun and festivals throughout the country.</a:t>
            </a:r>
          </a:p>
        </p:txBody>
      </p:sp>
      <p:pic>
        <p:nvPicPr>
          <p:cNvPr id="31" name="UNIT 8">
            <a:hlinkClick r:id="" action="ppaction://media"/>
            <a:extLst>
              <a:ext uri="{FF2B5EF4-FFF2-40B4-BE49-F238E27FC236}">
                <a16:creationId xmlns:a16="http://schemas.microsoft.com/office/drawing/2014/main" id="{062F1A48-579D-430B-B6DC-40C909575F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6628" y="5961554"/>
            <a:ext cx="344714" cy="344714"/>
          </a:xfrm>
          <a:prstGeom prst="rect">
            <a:avLst/>
          </a:prstGeom>
        </p:spPr>
      </p:pic>
      <p:sp>
        <p:nvSpPr>
          <p:cNvPr id="6" name="Sun 5">
            <a:hlinkClick r:id="rId6" action="ppaction://hlinksldjump"/>
            <a:extLst>
              <a:ext uri="{FF2B5EF4-FFF2-40B4-BE49-F238E27FC236}">
                <a16:creationId xmlns:a16="http://schemas.microsoft.com/office/drawing/2014/main" id="{DD648349-C717-4804-908C-FF7B4B870A76}"/>
              </a:ext>
            </a:extLst>
          </p:cNvPr>
          <p:cNvSpPr/>
          <p:nvPr/>
        </p:nvSpPr>
        <p:spPr>
          <a:xfrm>
            <a:off x="9753048" y="5958437"/>
            <a:ext cx="841743" cy="767293"/>
          </a:xfrm>
          <a:prstGeom prst="sun">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0"/>
                                        </p:tgtEl>
                                        <p:attrNameLst>
                                          <p:attrName>ppt_w</p:attrName>
                                        </p:attrNameLst>
                                      </p:cBhvr>
                                      <p:tavLst>
                                        <p:tav tm="0">
                                          <p:val>
                                            <p:strVal val="ppt_w"/>
                                          </p:val>
                                        </p:tav>
                                        <p:tav tm="100000">
                                          <p:val>
                                            <p:fltVal val="0"/>
                                          </p:val>
                                        </p:tav>
                                      </p:tavLst>
                                    </p:anim>
                                    <p:anim calcmode="lin" valueType="num">
                                      <p:cBhvr>
                                        <p:cTn id="7" dur="500"/>
                                        <p:tgtEl>
                                          <p:spTgt spid="50"/>
                                        </p:tgtEl>
                                        <p:attrNameLst>
                                          <p:attrName>ppt_h</p:attrName>
                                        </p:attrNameLst>
                                      </p:cBhvr>
                                      <p:tavLst>
                                        <p:tav tm="0">
                                          <p:val>
                                            <p:strVal val="ppt_h"/>
                                          </p:val>
                                        </p:tav>
                                        <p:tav tm="100000">
                                          <p:val>
                                            <p:fltVal val="0"/>
                                          </p:val>
                                        </p:tav>
                                      </p:tavLst>
                                    </p:anim>
                                    <p:animEffect transition="out" filter="fade">
                                      <p:cBhvr>
                                        <p:cTn id="8" dur="500"/>
                                        <p:tgtEl>
                                          <p:spTgt spid="50"/>
                                        </p:tgtEl>
                                      </p:cBhvr>
                                    </p:animEffect>
                                    <p:set>
                                      <p:cBhvr>
                                        <p:cTn id="9" dur="1" fill="hold">
                                          <p:stCondLst>
                                            <p:cond delay="499"/>
                                          </p:stCondLst>
                                        </p:cTn>
                                        <p:tgtEl>
                                          <p:spTgt spid="50"/>
                                        </p:tgtEl>
                                        <p:attrNameLst>
                                          <p:attrName>style.visibility</p:attrName>
                                        </p:attrNameLst>
                                      </p:cBhvr>
                                      <p:to>
                                        <p:strVal val="hidden"/>
                                      </p:to>
                                    </p:set>
                                  </p:childTnLst>
                                </p:cTn>
                              </p:par>
                              <p:par>
                                <p:cTn id="10" presetID="53" presetClass="entr" presetSubtype="16"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fltVal val="0"/>
                                          </p:val>
                                        </p:tav>
                                        <p:tav tm="100000">
                                          <p:val>
                                            <p:strVal val="#ppt_h"/>
                                          </p:val>
                                        </p:tav>
                                      </p:tavLst>
                                    </p:anim>
                                    <p:animEffect transition="in" filter="fade">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1" nodeType="clickEffect">
                                  <p:stCondLst>
                                    <p:cond delay="0"/>
                                  </p:stCondLst>
                                  <p:childTnLst>
                                    <p:anim calcmode="lin" valueType="num">
                                      <p:cBhvr>
                                        <p:cTn id="18" dur="500"/>
                                        <p:tgtEl>
                                          <p:spTgt spid="52"/>
                                        </p:tgtEl>
                                        <p:attrNameLst>
                                          <p:attrName>ppt_w</p:attrName>
                                        </p:attrNameLst>
                                      </p:cBhvr>
                                      <p:tavLst>
                                        <p:tav tm="0">
                                          <p:val>
                                            <p:strVal val="ppt_w"/>
                                          </p:val>
                                        </p:tav>
                                        <p:tav tm="100000">
                                          <p:val>
                                            <p:fltVal val="0"/>
                                          </p:val>
                                        </p:tav>
                                      </p:tavLst>
                                    </p:anim>
                                    <p:anim calcmode="lin" valueType="num">
                                      <p:cBhvr>
                                        <p:cTn id="19" dur="500"/>
                                        <p:tgtEl>
                                          <p:spTgt spid="52"/>
                                        </p:tgtEl>
                                        <p:attrNameLst>
                                          <p:attrName>ppt_h</p:attrName>
                                        </p:attrNameLst>
                                      </p:cBhvr>
                                      <p:tavLst>
                                        <p:tav tm="0">
                                          <p:val>
                                            <p:strVal val="ppt_h"/>
                                          </p:val>
                                        </p:tav>
                                        <p:tav tm="100000">
                                          <p:val>
                                            <p:fltVal val="0"/>
                                          </p:val>
                                        </p:tav>
                                      </p:tavLst>
                                    </p:anim>
                                    <p:animEffect transition="out" filter="fade">
                                      <p:cBhvr>
                                        <p:cTn id="20" dur="500"/>
                                        <p:tgtEl>
                                          <p:spTgt spid="52"/>
                                        </p:tgtEl>
                                      </p:cBhvr>
                                    </p:animEffect>
                                    <p:set>
                                      <p:cBhvr>
                                        <p:cTn id="21" dur="1" fill="hold">
                                          <p:stCondLst>
                                            <p:cond delay="499"/>
                                          </p:stCondLst>
                                        </p:cTn>
                                        <p:tgtEl>
                                          <p:spTgt spid="52"/>
                                        </p:tgtEl>
                                        <p:attrNameLst>
                                          <p:attrName>style.visibility</p:attrName>
                                        </p:attrNameLst>
                                      </p:cBhvr>
                                      <p:to>
                                        <p:strVal val="hidden"/>
                                      </p:to>
                                    </p:set>
                                  </p:childTnLst>
                                </p:cTn>
                              </p:par>
                              <p:par>
                                <p:cTn id="22" presetID="53" presetClass="entr" presetSubtype="16"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p:cTn id="24" dur="500" fill="hold"/>
                                        <p:tgtEl>
                                          <p:spTgt spid="53"/>
                                        </p:tgtEl>
                                        <p:attrNameLst>
                                          <p:attrName>ppt_w</p:attrName>
                                        </p:attrNameLst>
                                      </p:cBhvr>
                                      <p:tavLst>
                                        <p:tav tm="0">
                                          <p:val>
                                            <p:fltVal val="0"/>
                                          </p:val>
                                        </p:tav>
                                        <p:tav tm="100000">
                                          <p:val>
                                            <p:strVal val="#ppt_w"/>
                                          </p:val>
                                        </p:tav>
                                      </p:tavLst>
                                    </p:anim>
                                    <p:anim calcmode="lin" valueType="num">
                                      <p:cBhvr>
                                        <p:cTn id="25" dur="500" fill="hold"/>
                                        <p:tgtEl>
                                          <p:spTgt spid="53"/>
                                        </p:tgtEl>
                                        <p:attrNameLst>
                                          <p:attrName>ppt_h</p:attrName>
                                        </p:attrNameLst>
                                      </p:cBhvr>
                                      <p:tavLst>
                                        <p:tav tm="0">
                                          <p:val>
                                            <p:fltVal val="0"/>
                                          </p:val>
                                        </p:tav>
                                        <p:tav tm="100000">
                                          <p:val>
                                            <p:strVal val="#ppt_h"/>
                                          </p:val>
                                        </p:tav>
                                      </p:tavLst>
                                    </p:anim>
                                    <p:animEffect transition="in" filter="fade">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47912"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2857">
                <p:cTn id="31" fill="hold" display="0">
                  <p:stCondLst>
                    <p:cond delay="indefinite"/>
                  </p:stCondLst>
                  <p:endCondLst>
                    <p:cond evt="onStopAudio" delay="0">
                      <p:tgtEl>
                        <p:sldTgt/>
                      </p:tgtEl>
                    </p:cond>
                  </p:endCondLst>
                </p:cTn>
                <p:tgtEl>
                  <p:spTgt spid="31"/>
                </p:tgtEl>
              </p:cMediaNode>
            </p:audio>
          </p:childTnLst>
        </p:cTn>
      </p:par>
    </p:tnLst>
    <p:bldLst>
      <p:bldP spid="50" grpId="0"/>
      <p:bldP spid="52" grpId="0"/>
      <p:bldP spid="52" grpId="1"/>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8" name="TextBox 27">
            <a:extLst>
              <a:ext uri="{FF2B5EF4-FFF2-40B4-BE49-F238E27FC236}">
                <a16:creationId xmlns:a16="http://schemas.microsoft.com/office/drawing/2014/main" id="{195E88AD-6E29-4EE4-98EA-9EC6A73BD3DB}"/>
              </a:ext>
            </a:extLst>
          </p:cNvPr>
          <p:cNvSpPr txBox="1"/>
          <p:nvPr/>
        </p:nvSpPr>
        <p:spPr>
          <a:xfrm>
            <a:off x="1171575" y="458956"/>
            <a:ext cx="10584996" cy="5632311"/>
          </a:xfrm>
          <a:prstGeom prst="rect">
            <a:avLst/>
          </a:prstGeom>
          <a:noFill/>
        </p:spPr>
        <p:txBody>
          <a:bodyPr wrap="square">
            <a:spAutoFit/>
          </a:bodyPr>
          <a:lstStyle/>
          <a:p>
            <a:pPr algn="just"/>
            <a:r>
              <a:rPr lang="en-US" sz="2000" b="0" i="0" dirty="0">
                <a:solidFill>
                  <a:srgbClr val="000000"/>
                </a:solidFill>
                <a:effectLst/>
                <a:latin typeface="OpenSans"/>
              </a:rPr>
              <a:t>      Lunar New Year, or Tet, is Vietnam's main holiday. It is the grandest and most important occasion in the year which falls sometime between 19</a:t>
            </a:r>
            <a:r>
              <a:rPr lang="en-US" sz="2000" b="0" i="0" baseline="30000" dirty="0">
                <a:solidFill>
                  <a:srgbClr val="000000"/>
                </a:solidFill>
                <a:effectLst/>
                <a:latin typeface="OpenSans"/>
              </a:rPr>
              <a:t>th</a:t>
            </a:r>
            <a:r>
              <a:rPr lang="en-US" sz="2000" b="0" i="0" dirty="0">
                <a:solidFill>
                  <a:srgbClr val="000000"/>
                </a:solidFill>
                <a:effectLst/>
                <a:latin typeface="OpenSans"/>
              </a:rPr>
              <a:t> January and 20'</a:t>
            </a:r>
            <a:r>
              <a:rPr lang="en-US" sz="2000" b="0" i="0" baseline="30000" dirty="0">
                <a:solidFill>
                  <a:srgbClr val="000000"/>
                </a:solidFill>
                <a:effectLst/>
                <a:latin typeface="OpenSans"/>
              </a:rPr>
              <a:t>1</a:t>
            </a:r>
            <a:r>
              <a:rPr lang="en-US" sz="2000" b="0" i="0" dirty="0">
                <a:solidFill>
                  <a:srgbClr val="000000"/>
                </a:solidFill>
                <a:effectLst/>
                <a:latin typeface="OpenSans"/>
              </a:rPr>
              <a:t>' February on the Western calendar. </a:t>
            </a:r>
            <a:r>
              <a:rPr lang="en-US" sz="2000" b="0" i="0" dirty="0" err="1">
                <a:solidFill>
                  <a:srgbClr val="000000"/>
                </a:solidFill>
                <a:effectLst/>
                <a:latin typeface="OpenSans"/>
              </a:rPr>
              <a:t>Tct</a:t>
            </a:r>
            <a:r>
              <a:rPr lang="en-US" sz="2000" b="0" i="0" dirty="0">
                <a:solidFill>
                  <a:srgbClr val="000000"/>
                </a:solidFill>
                <a:effectLst/>
                <a:latin typeface="OpenSans"/>
              </a:rPr>
              <a:t> marks the beginning of spring and, for agrarian people, the start of a new year.</a:t>
            </a:r>
          </a:p>
          <a:p>
            <a:pPr algn="just"/>
            <a:r>
              <a:rPr lang="en-US" sz="2000" b="0" i="0" dirty="0">
                <a:solidFill>
                  <a:srgbClr val="000000"/>
                </a:solidFill>
                <a:effectLst/>
                <a:latin typeface="OpenSans"/>
              </a:rPr>
              <a:t>      Tet’s preparations and celebrations used to be spread over months, but nowadays the holiday is much shorter. A great deal of excitement still builds up well before Tet. however. Streets are decorated with </a:t>
            </a:r>
            <a:r>
              <a:rPr lang="en-US" sz="2000" b="0" i="0" dirty="0" err="1">
                <a:solidFill>
                  <a:srgbClr val="000000"/>
                </a:solidFill>
                <a:effectLst/>
                <a:latin typeface="OpenSans"/>
              </a:rPr>
              <a:t>coloured</a:t>
            </a:r>
            <a:r>
              <a:rPr lang="en-US" sz="2000" b="0" i="0" dirty="0">
                <a:solidFill>
                  <a:srgbClr val="000000"/>
                </a:solidFill>
                <a:effectLst/>
                <a:latin typeface="OpenSans"/>
              </a:rPr>
              <a:t> lights and red banners. Shops are full of goods. People are busy buying gifts, cleaning and decorating their houses and cooking traditional foods.</a:t>
            </a:r>
          </a:p>
          <a:p>
            <a:pPr algn="just"/>
            <a:r>
              <a:rPr lang="en-US" sz="2000" b="0" i="0" dirty="0">
                <a:solidFill>
                  <a:srgbClr val="000000"/>
                </a:solidFill>
                <a:effectLst/>
                <a:latin typeface="OpenSans"/>
              </a:rPr>
              <a:t>       Homes are often decorated with plants and flowers at this time. Peach blossom is traditional at Tet in the North while apricot blossom is traditional in the South. The kumquat tree with its ripe deep orange fruits is popular throughout the country. One of Tet’s most special foods is banh </a:t>
            </a:r>
            <a:r>
              <a:rPr lang="en-US" sz="2000" b="0" i="0" dirty="0" err="1">
                <a:solidFill>
                  <a:srgbClr val="000000"/>
                </a:solidFill>
                <a:effectLst/>
                <a:latin typeface="OpenSans"/>
              </a:rPr>
              <a:t>chung</a:t>
            </a:r>
            <a:r>
              <a:rPr lang="en-US" sz="2000" b="0" i="0" dirty="0">
                <a:solidFill>
                  <a:srgbClr val="000000"/>
                </a:solidFill>
                <a:effectLst/>
                <a:latin typeface="OpenSans"/>
              </a:rPr>
              <a:t>, which is made from sticky rice, green beans and fatty pork. Mut, which is candied fruit such as sugared apples, plums or tomatoes, is also popular.</a:t>
            </a:r>
          </a:p>
          <a:p>
            <a:pPr algn="just"/>
            <a:r>
              <a:rPr lang="en-US" sz="2000" b="0" i="0" dirty="0">
                <a:solidFill>
                  <a:srgbClr val="000000"/>
                </a:solidFill>
                <a:effectLst/>
                <a:latin typeface="OpenSans"/>
              </a:rPr>
              <a:t>       On the days of Tet everyone tries to be nice and polite to each other. People believe that what they do on the first day of the year will influence their luck during the whole year. Thus, only positive comments should be made. People visit other family members or friends, and they exchange New Year's wishes. Children receive their “lucky money" inside red envelopes. Many people go to pagoda to pray for a happy year for themselves and their family. Both children and adults take part in games and various forms of entertainment. Tet is really a time of fun and festivals throughout the country.</a:t>
            </a:r>
          </a:p>
        </p:txBody>
      </p:sp>
      <p:cxnSp>
        <p:nvCxnSpPr>
          <p:cNvPr id="3" name="Straight Connector 2">
            <a:extLst>
              <a:ext uri="{FF2B5EF4-FFF2-40B4-BE49-F238E27FC236}">
                <a16:creationId xmlns:a16="http://schemas.microsoft.com/office/drawing/2014/main" id="{3300BBF4-BB7C-4E39-B926-AB2E5D9845FD}"/>
              </a:ext>
            </a:extLst>
          </p:cNvPr>
          <p:cNvCxnSpPr/>
          <p:nvPr/>
        </p:nvCxnSpPr>
        <p:spPr>
          <a:xfrm>
            <a:off x="1690578" y="1690576"/>
            <a:ext cx="683673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085ADFC-7B27-4542-A6C7-5307FAB8FD50}"/>
              </a:ext>
            </a:extLst>
          </p:cNvPr>
          <p:cNvCxnSpPr>
            <a:cxnSpLocks/>
          </p:cNvCxnSpPr>
          <p:nvPr/>
        </p:nvCxnSpPr>
        <p:spPr>
          <a:xfrm>
            <a:off x="1290085" y="2321442"/>
            <a:ext cx="50256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77099A-6324-453D-A6B8-498C8E9DF23B}"/>
              </a:ext>
            </a:extLst>
          </p:cNvPr>
          <p:cNvCxnSpPr>
            <a:cxnSpLocks/>
          </p:cNvCxnSpPr>
          <p:nvPr/>
        </p:nvCxnSpPr>
        <p:spPr>
          <a:xfrm>
            <a:off x="10501425" y="2006009"/>
            <a:ext cx="10986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5A7724-8B04-4F89-81DF-6813CCD35D96}"/>
              </a:ext>
            </a:extLst>
          </p:cNvPr>
          <p:cNvCxnSpPr>
            <a:cxnSpLocks/>
          </p:cNvCxnSpPr>
          <p:nvPr/>
        </p:nvCxnSpPr>
        <p:spPr>
          <a:xfrm>
            <a:off x="1290085" y="2601433"/>
            <a:ext cx="74286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147BD1-E378-4690-82A7-AFD3B4156CB1}"/>
              </a:ext>
            </a:extLst>
          </p:cNvPr>
          <p:cNvCxnSpPr>
            <a:cxnSpLocks/>
          </p:cNvCxnSpPr>
          <p:nvPr/>
        </p:nvCxnSpPr>
        <p:spPr>
          <a:xfrm>
            <a:off x="9197165" y="2321442"/>
            <a:ext cx="24029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9D7171-7A32-45CF-95C2-A4090A53BFF8}"/>
              </a:ext>
            </a:extLst>
          </p:cNvPr>
          <p:cNvCxnSpPr>
            <a:cxnSpLocks/>
          </p:cNvCxnSpPr>
          <p:nvPr/>
        </p:nvCxnSpPr>
        <p:spPr>
          <a:xfrm>
            <a:off x="1290085" y="3859620"/>
            <a:ext cx="64291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A26554-00E7-48B7-9361-3BB6C65FB525}"/>
              </a:ext>
            </a:extLst>
          </p:cNvPr>
          <p:cNvCxnSpPr>
            <a:cxnSpLocks/>
          </p:cNvCxnSpPr>
          <p:nvPr/>
        </p:nvCxnSpPr>
        <p:spPr>
          <a:xfrm>
            <a:off x="7028121" y="3533555"/>
            <a:ext cx="457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B06A71-50B9-4C71-B393-CBA245584371}"/>
              </a:ext>
            </a:extLst>
          </p:cNvPr>
          <p:cNvCxnSpPr>
            <a:cxnSpLocks/>
          </p:cNvCxnSpPr>
          <p:nvPr/>
        </p:nvCxnSpPr>
        <p:spPr>
          <a:xfrm>
            <a:off x="7889358" y="3859620"/>
            <a:ext cx="371076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7097CA-056A-446D-AD03-A9859074ECB8}"/>
              </a:ext>
            </a:extLst>
          </p:cNvPr>
          <p:cNvCxnSpPr>
            <a:cxnSpLocks/>
          </p:cNvCxnSpPr>
          <p:nvPr/>
        </p:nvCxnSpPr>
        <p:spPr>
          <a:xfrm>
            <a:off x="1290085" y="4150243"/>
            <a:ext cx="349456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BD6798A-9AB0-41AA-899A-111E72C71121}"/>
              </a:ext>
            </a:extLst>
          </p:cNvPr>
          <p:cNvCxnSpPr>
            <a:cxnSpLocks/>
          </p:cNvCxnSpPr>
          <p:nvPr/>
        </p:nvCxnSpPr>
        <p:spPr>
          <a:xfrm>
            <a:off x="5114262" y="5057554"/>
            <a:ext cx="38383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148DC84-C1A9-40BF-B8D9-72C686BB0118}"/>
              </a:ext>
            </a:extLst>
          </p:cNvPr>
          <p:cNvCxnSpPr>
            <a:cxnSpLocks/>
          </p:cNvCxnSpPr>
          <p:nvPr/>
        </p:nvCxnSpPr>
        <p:spPr>
          <a:xfrm>
            <a:off x="10164726" y="5057554"/>
            <a:ext cx="14353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60D51E-9C20-4D2A-8943-AF9760D35698}"/>
              </a:ext>
            </a:extLst>
          </p:cNvPr>
          <p:cNvCxnSpPr>
            <a:cxnSpLocks/>
          </p:cNvCxnSpPr>
          <p:nvPr/>
        </p:nvCxnSpPr>
        <p:spPr>
          <a:xfrm>
            <a:off x="1290085" y="5358809"/>
            <a:ext cx="13042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1492329-63C5-4991-BFCB-AE08C3DBF7E0}"/>
              </a:ext>
            </a:extLst>
          </p:cNvPr>
          <p:cNvCxnSpPr>
            <a:cxnSpLocks/>
          </p:cNvCxnSpPr>
          <p:nvPr/>
        </p:nvCxnSpPr>
        <p:spPr>
          <a:xfrm>
            <a:off x="10295862" y="5358809"/>
            <a:ext cx="13042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AA7CBC8-3185-4BFD-BD27-E659E735C31C}"/>
              </a:ext>
            </a:extLst>
          </p:cNvPr>
          <p:cNvCxnSpPr>
            <a:cxnSpLocks/>
          </p:cNvCxnSpPr>
          <p:nvPr/>
        </p:nvCxnSpPr>
        <p:spPr>
          <a:xfrm>
            <a:off x="1290085" y="5681330"/>
            <a:ext cx="56317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A954318-58AF-41BD-A8E9-4F0C9350FEF7}"/>
              </a:ext>
            </a:extLst>
          </p:cNvPr>
          <p:cNvCxnSpPr>
            <a:cxnSpLocks/>
          </p:cNvCxnSpPr>
          <p:nvPr/>
        </p:nvCxnSpPr>
        <p:spPr>
          <a:xfrm>
            <a:off x="1290085" y="5971953"/>
            <a:ext cx="367532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C60448F-7683-4315-8EC2-AE32ADD5BBBF}"/>
              </a:ext>
            </a:extLst>
          </p:cNvPr>
          <p:cNvCxnSpPr>
            <a:cxnSpLocks/>
          </p:cNvCxnSpPr>
          <p:nvPr/>
        </p:nvCxnSpPr>
        <p:spPr>
          <a:xfrm>
            <a:off x="9767779" y="5681330"/>
            <a:ext cx="183234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8B83B36-EBB8-47B8-929D-04F7ECD156BF}"/>
              </a:ext>
            </a:extLst>
          </p:cNvPr>
          <p:cNvCxnSpPr>
            <a:cxnSpLocks/>
          </p:cNvCxnSpPr>
          <p:nvPr/>
        </p:nvCxnSpPr>
        <p:spPr>
          <a:xfrm>
            <a:off x="3678867" y="5358809"/>
            <a:ext cx="7761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0BE01CC-789C-438C-ADB0-7C7F2F22B79E}"/>
              </a:ext>
            </a:extLst>
          </p:cNvPr>
          <p:cNvCxnSpPr>
            <a:cxnSpLocks/>
          </p:cNvCxnSpPr>
          <p:nvPr/>
        </p:nvCxnSpPr>
        <p:spPr>
          <a:xfrm>
            <a:off x="5114262" y="5358809"/>
            <a:ext cx="13503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Sun 43">
            <a:hlinkClick r:id="rId3" action="ppaction://hlinksldjump"/>
            <a:extLst>
              <a:ext uri="{FF2B5EF4-FFF2-40B4-BE49-F238E27FC236}">
                <a16:creationId xmlns:a16="http://schemas.microsoft.com/office/drawing/2014/main" id="{75E475AF-3920-4102-B03B-A807B8EBA313}"/>
              </a:ext>
            </a:extLst>
          </p:cNvPr>
          <p:cNvSpPr/>
          <p:nvPr/>
        </p:nvSpPr>
        <p:spPr>
          <a:xfrm>
            <a:off x="10263078" y="6056150"/>
            <a:ext cx="841743" cy="767293"/>
          </a:xfrm>
          <a:prstGeom prst="sun">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barn(inVertical)">
                                      <p:cBhvr>
                                        <p:cTn id="57" dur="500"/>
                                        <p:tgtEl>
                                          <p:spTgt spid="40"/>
                                        </p:tgtEl>
                                      </p:cBhvr>
                                    </p:animEffect>
                                  </p:childTnLst>
                                </p:cTn>
                              </p:par>
                              <p:par>
                                <p:cTn id="58" presetID="16" presetClass="entr" presetSubtype="21"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Vertical)">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barn(inVertical)">
                                      <p:cBhvr>
                                        <p:cTn id="65" dur="500"/>
                                        <p:tgtEl>
                                          <p:spTgt spid="33"/>
                                        </p:tgtEl>
                                      </p:cBhvr>
                                    </p:animEffect>
                                  </p:childTnLst>
                                </p:cTn>
                              </p:par>
                              <p:par>
                                <p:cTn id="66" presetID="16" presetClass="entr" presetSubtype="21"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barn(inVertical)">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barn(inVertical)">
                                      <p:cBhvr>
                                        <p:cTn id="73" dur="500"/>
                                        <p:tgtEl>
                                          <p:spTgt spid="38"/>
                                        </p:tgtEl>
                                      </p:cBhvr>
                                    </p:animEffect>
                                  </p:childTnLst>
                                </p:cTn>
                              </p:par>
                              <p:par>
                                <p:cTn id="74" presetID="16" presetClass="entr" presetSubtype="21" fill="hold"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barn(inVertical)">
                                      <p:cBhvr>
                                        <p:cTn id="7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8" name="Rectangle 7">
            <a:extLst>
              <a:ext uri="{FF2B5EF4-FFF2-40B4-BE49-F238E27FC236}">
                <a16:creationId xmlns:a16="http://schemas.microsoft.com/office/drawing/2014/main" id="{5DFEDA13-2F7C-4773-BFBE-289F33C90DDC}"/>
              </a:ext>
            </a:extLst>
          </p:cNvPr>
          <p:cNvSpPr/>
          <p:nvPr/>
        </p:nvSpPr>
        <p:spPr>
          <a:xfrm>
            <a:off x="574298" y="1315019"/>
            <a:ext cx="8985418" cy="5236498"/>
          </a:xfrm>
          <a:prstGeom prst="rect">
            <a:avLst/>
          </a:prstGeom>
        </p:spPr>
        <p:txBody>
          <a:bodyPr wrap="square">
            <a:spAutoFit/>
          </a:bodyPr>
          <a:lstStyle/>
          <a:p>
            <a:pPr>
              <a:lnSpc>
                <a:spcPct val="120000"/>
              </a:lnSpc>
              <a:spcAft>
                <a:spcPts val="60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1. Tet is always on 20</a:t>
            </a:r>
            <a:r>
              <a:rPr lang="en-US" sz="2600" baseline="30000" dirty="0">
                <a:latin typeface="Times New Roman" panose="02020603050405020304" pitchFamily="18" charset="0"/>
                <a:ea typeface="Calibri" panose="020F0502020204030204" pitchFamily="34" charset="0"/>
                <a:cs typeface="Times New Roman" panose="02020603050405020304" pitchFamily="18" charset="0"/>
              </a:rPr>
              <a:t>th</a:t>
            </a:r>
            <a:r>
              <a:rPr lang="en-US" sz="2600" dirty="0">
                <a:latin typeface="Times New Roman" panose="02020603050405020304" pitchFamily="18" charset="0"/>
                <a:ea typeface="Calibri" panose="020F0502020204030204" pitchFamily="34" charset="0"/>
                <a:cs typeface="Times New Roman" panose="02020603050405020304" pitchFamily="18" charset="0"/>
              </a:rPr>
              <a:t> February on the Western calendar.</a:t>
            </a:r>
          </a:p>
          <a:p>
            <a:pPr>
              <a:lnSpc>
                <a:spcPct val="120000"/>
              </a:lnSpc>
              <a:spcAft>
                <a:spcPts val="60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2. According to the text, for people anywhere in the world the beginning of spring is the start of a new year.</a:t>
            </a:r>
          </a:p>
          <a:p>
            <a:pPr>
              <a:lnSpc>
                <a:spcPct val="120000"/>
              </a:lnSpc>
              <a:spcAft>
                <a:spcPts val="60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3. Tet used to be longer than it is nowadays.</a:t>
            </a:r>
          </a:p>
          <a:p>
            <a:pPr>
              <a:lnSpc>
                <a:spcPct val="120000"/>
              </a:lnSpc>
              <a:spcAft>
                <a:spcPts val="60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4. According to the text, “lucky money” is given to everyone at Tet.</a:t>
            </a:r>
          </a:p>
          <a:p>
            <a:pPr>
              <a:lnSpc>
                <a:spcPct val="120000"/>
              </a:lnSpc>
              <a:spcAft>
                <a:spcPts val="60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5. Kumquat trees are popular both in the North and in the South of Vietnam.</a:t>
            </a:r>
          </a:p>
          <a:p>
            <a:pPr>
              <a:lnSpc>
                <a:spcPct val="120000"/>
              </a:lnSpc>
              <a:spcAft>
                <a:spcPts val="600"/>
              </a:spcAft>
            </a:pPr>
            <a:r>
              <a:rPr lang="en-US" sz="2600" dirty="0">
                <a:latin typeface="Times New Roman" panose="02020603050405020304" pitchFamily="18" charset="0"/>
                <a:ea typeface="Calibri" panose="020F0502020204030204" pitchFamily="34" charset="0"/>
                <a:cs typeface="Times New Roman" panose="02020603050405020304" pitchFamily="18" charset="0"/>
              </a:rPr>
              <a:t>6. People try to be nice and polite to each other because they want to have good luck on New Year’s Day.</a:t>
            </a:r>
          </a:p>
        </p:txBody>
      </p:sp>
      <p:sp>
        <p:nvSpPr>
          <p:cNvPr id="9" name="Text Box 5">
            <a:extLst>
              <a:ext uri="{FF2B5EF4-FFF2-40B4-BE49-F238E27FC236}">
                <a16:creationId xmlns:a16="http://schemas.microsoft.com/office/drawing/2014/main" id="{98FD3B67-5EBE-44EF-90A9-EB2B58532FD1}"/>
              </a:ext>
            </a:extLst>
          </p:cNvPr>
          <p:cNvSpPr txBox="1">
            <a:spLocks noChangeArrowheads="1"/>
          </p:cNvSpPr>
          <p:nvPr/>
        </p:nvSpPr>
        <p:spPr bwMode="auto">
          <a:xfrm>
            <a:off x="9287430" y="631443"/>
            <a:ext cx="1926115"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4267" b="1" dirty="0">
                <a:solidFill>
                  <a:srgbClr val="FF0000"/>
                </a:solidFill>
                <a:latin typeface="Cooper Black" panose="0208090404030B020404" pitchFamily="18" charset="0"/>
              </a:rPr>
              <a:t> T   F</a:t>
            </a:r>
          </a:p>
        </p:txBody>
      </p:sp>
      <p:sp>
        <p:nvSpPr>
          <p:cNvPr id="10" name="Rectangle 9">
            <a:extLst>
              <a:ext uri="{FF2B5EF4-FFF2-40B4-BE49-F238E27FC236}">
                <a16:creationId xmlns:a16="http://schemas.microsoft.com/office/drawing/2014/main" id="{C6ADA066-7EC2-4317-BA47-EE5CCEC06F45}"/>
              </a:ext>
            </a:extLst>
          </p:cNvPr>
          <p:cNvSpPr>
            <a:spLocks noChangeArrowheads="1"/>
          </p:cNvSpPr>
          <p:nvPr/>
        </p:nvSpPr>
        <p:spPr bwMode="auto">
          <a:xfrm>
            <a:off x="10556494" y="1391298"/>
            <a:ext cx="424308" cy="403535"/>
          </a:xfrm>
          <a:prstGeom prst="rect">
            <a:avLst/>
          </a:prstGeom>
          <a:solidFill>
            <a:srgbClr val="FFFF00"/>
          </a:solidFill>
          <a:ln w="9525">
            <a:solidFill>
              <a:schemeClr val="tx1"/>
            </a:solidFill>
            <a:miter lim="800000"/>
            <a:headEnd/>
            <a:tailEnd/>
          </a:ln>
          <a:effectLst/>
        </p:spPr>
        <p:txBody>
          <a:bodyPr wrap="none" anchor="ctr"/>
          <a:lstStyle/>
          <a:p>
            <a:endParaRPr lang="en-US" sz="3200" dirty="0"/>
          </a:p>
        </p:txBody>
      </p:sp>
      <p:sp>
        <p:nvSpPr>
          <p:cNvPr id="11" name="Rectangle 9">
            <a:extLst>
              <a:ext uri="{FF2B5EF4-FFF2-40B4-BE49-F238E27FC236}">
                <a16:creationId xmlns:a16="http://schemas.microsoft.com/office/drawing/2014/main" id="{A8A5D54C-3A14-4B1D-B683-E17FCB11FDA7}"/>
              </a:ext>
            </a:extLst>
          </p:cNvPr>
          <p:cNvSpPr>
            <a:spLocks noChangeArrowheads="1"/>
          </p:cNvSpPr>
          <p:nvPr/>
        </p:nvSpPr>
        <p:spPr bwMode="auto">
          <a:xfrm>
            <a:off x="9621796" y="4745961"/>
            <a:ext cx="427899" cy="418165"/>
          </a:xfrm>
          <a:prstGeom prst="rect">
            <a:avLst/>
          </a:prstGeom>
          <a:solidFill>
            <a:srgbClr val="FFFF00"/>
          </a:solidFill>
          <a:ln w="9525">
            <a:solidFill>
              <a:schemeClr val="tx1"/>
            </a:solidFill>
            <a:miter lim="800000"/>
            <a:headEnd/>
            <a:tailEnd/>
          </a:ln>
          <a:effectLst/>
        </p:spPr>
        <p:txBody>
          <a:bodyPr wrap="none" anchor="ctr"/>
          <a:lstStyle/>
          <a:p>
            <a:endParaRPr lang="en-US" sz="3200" dirty="0"/>
          </a:p>
        </p:txBody>
      </p:sp>
      <p:sp>
        <p:nvSpPr>
          <p:cNvPr id="12" name="Rectangle 9">
            <a:extLst>
              <a:ext uri="{FF2B5EF4-FFF2-40B4-BE49-F238E27FC236}">
                <a16:creationId xmlns:a16="http://schemas.microsoft.com/office/drawing/2014/main" id="{040E97A9-9E3C-486F-B2BE-DE8F635D21C4}"/>
              </a:ext>
            </a:extLst>
          </p:cNvPr>
          <p:cNvSpPr>
            <a:spLocks noChangeArrowheads="1"/>
          </p:cNvSpPr>
          <p:nvPr/>
        </p:nvSpPr>
        <p:spPr bwMode="auto">
          <a:xfrm>
            <a:off x="10541695" y="3777095"/>
            <a:ext cx="413764" cy="403535"/>
          </a:xfrm>
          <a:prstGeom prst="rect">
            <a:avLst/>
          </a:prstGeom>
          <a:solidFill>
            <a:srgbClr val="FFFF00"/>
          </a:solidFill>
          <a:ln w="9525">
            <a:solidFill>
              <a:schemeClr val="tx1"/>
            </a:solidFill>
            <a:miter lim="800000"/>
            <a:headEnd/>
            <a:tailEnd/>
          </a:ln>
          <a:effectLst/>
        </p:spPr>
        <p:txBody>
          <a:bodyPr wrap="none" anchor="ctr"/>
          <a:lstStyle/>
          <a:p>
            <a:endParaRPr lang="en-US" sz="3200" dirty="0"/>
          </a:p>
        </p:txBody>
      </p:sp>
      <p:sp>
        <p:nvSpPr>
          <p:cNvPr id="13" name="Rectangle 9">
            <a:extLst>
              <a:ext uri="{FF2B5EF4-FFF2-40B4-BE49-F238E27FC236}">
                <a16:creationId xmlns:a16="http://schemas.microsoft.com/office/drawing/2014/main" id="{4C8096DD-6772-4253-819A-D27B8BDFA3C7}"/>
              </a:ext>
            </a:extLst>
          </p:cNvPr>
          <p:cNvSpPr>
            <a:spLocks noChangeArrowheads="1"/>
          </p:cNvSpPr>
          <p:nvPr/>
        </p:nvSpPr>
        <p:spPr bwMode="auto">
          <a:xfrm>
            <a:off x="9622573" y="2193456"/>
            <a:ext cx="419375" cy="403533"/>
          </a:xfrm>
          <a:prstGeom prst="rect">
            <a:avLst/>
          </a:prstGeom>
          <a:solidFill>
            <a:srgbClr val="FFFF00"/>
          </a:solidFill>
          <a:ln w="9525">
            <a:solidFill>
              <a:schemeClr val="tx1"/>
            </a:solidFill>
            <a:miter lim="800000"/>
            <a:headEnd/>
            <a:tailEnd/>
          </a:ln>
          <a:effectLst/>
        </p:spPr>
        <p:txBody>
          <a:bodyPr wrap="none" anchor="ctr"/>
          <a:lstStyle/>
          <a:p>
            <a:endParaRPr lang="en-US" sz="3200" dirty="0"/>
          </a:p>
        </p:txBody>
      </p:sp>
      <p:sp>
        <p:nvSpPr>
          <p:cNvPr id="14" name="Rectangle 13">
            <a:extLst>
              <a:ext uri="{FF2B5EF4-FFF2-40B4-BE49-F238E27FC236}">
                <a16:creationId xmlns:a16="http://schemas.microsoft.com/office/drawing/2014/main" id="{DDA4C6AC-1135-4757-9203-CB31D212A81F}"/>
              </a:ext>
            </a:extLst>
          </p:cNvPr>
          <p:cNvSpPr>
            <a:spLocks noChangeArrowheads="1"/>
          </p:cNvSpPr>
          <p:nvPr/>
        </p:nvSpPr>
        <p:spPr bwMode="auto">
          <a:xfrm>
            <a:off x="9641642" y="1391298"/>
            <a:ext cx="406769" cy="403535"/>
          </a:xfrm>
          <a:prstGeom prst="rect">
            <a:avLst/>
          </a:prstGeom>
          <a:solidFill>
            <a:srgbClr val="FFFF00"/>
          </a:solidFill>
          <a:ln w="9525">
            <a:solidFill>
              <a:schemeClr val="tx1"/>
            </a:solidFill>
            <a:miter lim="800000"/>
            <a:headEnd/>
            <a:tailEnd/>
          </a:ln>
          <a:effectLst/>
        </p:spPr>
        <p:txBody>
          <a:bodyPr wrap="none" anchor="ctr"/>
          <a:lstStyle/>
          <a:p>
            <a:endParaRPr lang="en-US" sz="3200" dirty="0"/>
          </a:p>
        </p:txBody>
      </p:sp>
      <p:sp>
        <p:nvSpPr>
          <p:cNvPr id="15" name="Rectangle 14">
            <a:extLst>
              <a:ext uri="{FF2B5EF4-FFF2-40B4-BE49-F238E27FC236}">
                <a16:creationId xmlns:a16="http://schemas.microsoft.com/office/drawing/2014/main" id="{9F8943BA-BA49-4177-B957-6B12B35CD008}"/>
              </a:ext>
            </a:extLst>
          </p:cNvPr>
          <p:cNvSpPr>
            <a:spLocks noChangeArrowheads="1"/>
          </p:cNvSpPr>
          <p:nvPr/>
        </p:nvSpPr>
        <p:spPr bwMode="auto">
          <a:xfrm>
            <a:off x="10522625" y="2178823"/>
            <a:ext cx="424308" cy="403535"/>
          </a:xfrm>
          <a:prstGeom prst="rect">
            <a:avLst/>
          </a:prstGeom>
          <a:solidFill>
            <a:srgbClr val="FFFF00"/>
          </a:solidFill>
          <a:ln w="9525">
            <a:solidFill>
              <a:schemeClr val="tx1"/>
            </a:solidFill>
            <a:miter lim="800000"/>
            <a:headEnd/>
            <a:tailEnd/>
          </a:ln>
          <a:effectLst/>
        </p:spPr>
        <p:txBody>
          <a:bodyPr wrap="none" anchor="ctr"/>
          <a:lstStyle/>
          <a:p>
            <a:endParaRPr lang="en-US" sz="3200" dirty="0"/>
          </a:p>
        </p:txBody>
      </p:sp>
      <p:sp>
        <p:nvSpPr>
          <p:cNvPr id="16" name="Rectangle 9">
            <a:extLst>
              <a:ext uri="{FF2B5EF4-FFF2-40B4-BE49-F238E27FC236}">
                <a16:creationId xmlns:a16="http://schemas.microsoft.com/office/drawing/2014/main" id="{613EC81B-336B-4689-A707-3FC74015B584}"/>
              </a:ext>
            </a:extLst>
          </p:cNvPr>
          <p:cNvSpPr>
            <a:spLocks noChangeArrowheads="1"/>
          </p:cNvSpPr>
          <p:nvPr/>
        </p:nvSpPr>
        <p:spPr bwMode="auto">
          <a:xfrm>
            <a:off x="9626843" y="3778283"/>
            <a:ext cx="406484" cy="402347"/>
          </a:xfrm>
          <a:prstGeom prst="rect">
            <a:avLst/>
          </a:prstGeom>
          <a:solidFill>
            <a:srgbClr val="FFFF00"/>
          </a:solidFill>
          <a:ln w="9525">
            <a:solidFill>
              <a:schemeClr val="tx1"/>
            </a:solidFill>
            <a:miter lim="800000"/>
            <a:headEnd/>
            <a:tailEnd/>
          </a:ln>
          <a:effectLst/>
        </p:spPr>
        <p:txBody>
          <a:bodyPr wrap="none" anchor="ctr"/>
          <a:lstStyle/>
          <a:p>
            <a:endParaRPr lang="en-US" sz="3200" dirty="0"/>
          </a:p>
        </p:txBody>
      </p:sp>
      <p:sp>
        <p:nvSpPr>
          <p:cNvPr id="17" name="Rectangle 16">
            <a:extLst>
              <a:ext uri="{FF2B5EF4-FFF2-40B4-BE49-F238E27FC236}">
                <a16:creationId xmlns:a16="http://schemas.microsoft.com/office/drawing/2014/main" id="{D3EF0E0E-C171-4A4B-9A4C-9D945C06870F}"/>
              </a:ext>
            </a:extLst>
          </p:cNvPr>
          <p:cNvSpPr>
            <a:spLocks noChangeArrowheads="1"/>
          </p:cNvSpPr>
          <p:nvPr/>
        </p:nvSpPr>
        <p:spPr bwMode="auto">
          <a:xfrm>
            <a:off x="10539675" y="4747340"/>
            <a:ext cx="424308" cy="418167"/>
          </a:xfrm>
          <a:prstGeom prst="rect">
            <a:avLst/>
          </a:prstGeom>
          <a:solidFill>
            <a:srgbClr val="FFFF00"/>
          </a:solidFill>
          <a:ln w="9525">
            <a:solidFill>
              <a:schemeClr val="tx1"/>
            </a:solidFill>
            <a:miter lim="800000"/>
            <a:headEnd/>
            <a:tailEnd/>
          </a:ln>
          <a:effectLst/>
        </p:spPr>
        <p:txBody>
          <a:bodyPr wrap="none" anchor="ctr"/>
          <a:lstStyle/>
          <a:p>
            <a:endParaRPr lang="en-US" sz="2400"/>
          </a:p>
        </p:txBody>
      </p:sp>
      <p:sp>
        <p:nvSpPr>
          <p:cNvPr id="18" name="Rectangle 9">
            <a:extLst>
              <a:ext uri="{FF2B5EF4-FFF2-40B4-BE49-F238E27FC236}">
                <a16:creationId xmlns:a16="http://schemas.microsoft.com/office/drawing/2014/main" id="{FFC7608D-44B6-41D8-A7D1-3CA286780660}"/>
              </a:ext>
            </a:extLst>
          </p:cNvPr>
          <p:cNvSpPr>
            <a:spLocks noChangeArrowheads="1"/>
          </p:cNvSpPr>
          <p:nvPr/>
        </p:nvSpPr>
        <p:spPr bwMode="auto">
          <a:xfrm>
            <a:off x="10556494" y="3015940"/>
            <a:ext cx="413764" cy="403535"/>
          </a:xfrm>
          <a:prstGeom prst="rect">
            <a:avLst/>
          </a:prstGeom>
          <a:solidFill>
            <a:srgbClr val="FFFF00"/>
          </a:solidFill>
          <a:ln w="9525">
            <a:solidFill>
              <a:schemeClr val="tx1"/>
            </a:solidFill>
            <a:miter lim="800000"/>
            <a:headEnd/>
            <a:tailEnd/>
          </a:ln>
          <a:effectLst/>
        </p:spPr>
        <p:txBody>
          <a:bodyPr wrap="none" anchor="ctr"/>
          <a:lstStyle/>
          <a:p>
            <a:endParaRPr lang="en-US" sz="3200" dirty="0"/>
          </a:p>
        </p:txBody>
      </p:sp>
      <p:sp>
        <p:nvSpPr>
          <p:cNvPr id="19" name="Rectangle 9">
            <a:extLst>
              <a:ext uri="{FF2B5EF4-FFF2-40B4-BE49-F238E27FC236}">
                <a16:creationId xmlns:a16="http://schemas.microsoft.com/office/drawing/2014/main" id="{0D34D708-2F72-4548-AC2C-C33DBA7A7625}"/>
              </a:ext>
            </a:extLst>
          </p:cNvPr>
          <p:cNvSpPr>
            <a:spLocks noChangeArrowheads="1"/>
          </p:cNvSpPr>
          <p:nvPr/>
        </p:nvSpPr>
        <p:spPr bwMode="auto">
          <a:xfrm>
            <a:off x="9642034" y="3010835"/>
            <a:ext cx="406484" cy="418165"/>
          </a:xfrm>
          <a:prstGeom prst="rect">
            <a:avLst/>
          </a:prstGeom>
          <a:solidFill>
            <a:srgbClr val="FFFF00"/>
          </a:solidFill>
          <a:ln w="9525">
            <a:solidFill>
              <a:schemeClr val="tx1"/>
            </a:solidFill>
            <a:miter lim="800000"/>
            <a:headEnd/>
            <a:tailEnd/>
          </a:ln>
          <a:effectLst/>
        </p:spPr>
        <p:txBody>
          <a:bodyPr wrap="none" anchor="ctr"/>
          <a:lstStyle/>
          <a:p>
            <a:endParaRPr lang="en-US" sz="3200" dirty="0"/>
          </a:p>
        </p:txBody>
      </p:sp>
      <p:sp>
        <p:nvSpPr>
          <p:cNvPr id="20" name="Rectangle 9">
            <a:extLst>
              <a:ext uri="{FF2B5EF4-FFF2-40B4-BE49-F238E27FC236}">
                <a16:creationId xmlns:a16="http://schemas.microsoft.com/office/drawing/2014/main" id="{B1845272-04CF-4ED5-95F7-9BAFCD52E3A9}"/>
              </a:ext>
            </a:extLst>
          </p:cNvPr>
          <p:cNvSpPr>
            <a:spLocks noChangeArrowheads="1"/>
          </p:cNvSpPr>
          <p:nvPr/>
        </p:nvSpPr>
        <p:spPr bwMode="auto">
          <a:xfrm>
            <a:off x="10553688" y="1390612"/>
            <a:ext cx="424308" cy="403536"/>
          </a:xfrm>
          <a:prstGeom prst="rect">
            <a:avLst/>
          </a:prstGeom>
          <a:solidFill>
            <a:srgbClr val="FFFF00"/>
          </a:solidFill>
          <a:ln w="9525">
            <a:solidFill>
              <a:schemeClr val="tx1"/>
            </a:solidFill>
            <a:miter lim="800000"/>
            <a:headEnd/>
            <a:tailEnd/>
          </a:ln>
          <a:effectLst/>
        </p:spPr>
        <p:txBody>
          <a:bodyPr wrap="none" anchor="ctr"/>
          <a:lstStyle/>
          <a:p>
            <a:r>
              <a:rPr lang="en-US" sz="3200" dirty="0">
                <a:sym typeface="Wingdings"/>
              </a:rPr>
              <a:t></a:t>
            </a:r>
            <a:endParaRPr lang="en-US" sz="3200" dirty="0"/>
          </a:p>
        </p:txBody>
      </p:sp>
      <p:sp>
        <p:nvSpPr>
          <p:cNvPr id="21" name="Rectangle 9">
            <a:extLst>
              <a:ext uri="{FF2B5EF4-FFF2-40B4-BE49-F238E27FC236}">
                <a16:creationId xmlns:a16="http://schemas.microsoft.com/office/drawing/2014/main" id="{244226A5-DAE2-4F68-88F4-35924D9443D0}"/>
              </a:ext>
            </a:extLst>
          </p:cNvPr>
          <p:cNvSpPr>
            <a:spLocks noChangeArrowheads="1"/>
          </p:cNvSpPr>
          <p:nvPr/>
        </p:nvSpPr>
        <p:spPr bwMode="auto">
          <a:xfrm>
            <a:off x="9631099" y="5753392"/>
            <a:ext cx="427899" cy="402347"/>
          </a:xfrm>
          <a:prstGeom prst="rect">
            <a:avLst/>
          </a:prstGeom>
          <a:solidFill>
            <a:srgbClr val="FFFF00"/>
          </a:solidFill>
          <a:ln w="9525">
            <a:solidFill>
              <a:schemeClr val="tx1"/>
            </a:solidFill>
            <a:miter lim="800000"/>
            <a:headEnd/>
            <a:tailEnd/>
          </a:ln>
          <a:effectLst/>
        </p:spPr>
        <p:txBody>
          <a:bodyPr wrap="none" anchor="ctr"/>
          <a:lstStyle/>
          <a:p>
            <a:endParaRPr lang="en-US" sz="3200" dirty="0"/>
          </a:p>
        </p:txBody>
      </p:sp>
      <p:sp>
        <p:nvSpPr>
          <p:cNvPr id="22" name="Rectangle 21">
            <a:extLst>
              <a:ext uri="{FF2B5EF4-FFF2-40B4-BE49-F238E27FC236}">
                <a16:creationId xmlns:a16="http://schemas.microsoft.com/office/drawing/2014/main" id="{5AAB7D99-FD94-4A47-A68F-2E88AE141ABB}"/>
              </a:ext>
            </a:extLst>
          </p:cNvPr>
          <p:cNvSpPr>
            <a:spLocks noChangeArrowheads="1"/>
          </p:cNvSpPr>
          <p:nvPr/>
        </p:nvSpPr>
        <p:spPr bwMode="auto">
          <a:xfrm>
            <a:off x="10531151" y="5749339"/>
            <a:ext cx="424308" cy="403533"/>
          </a:xfrm>
          <a:prstGeom prst="rect">
            <a:avLst/>
          </a:prstGeom>
          <a:solidFill>
            <a:srgbClr val="FFFF00"/>
          </a:solidFill>
          <a:ln w="9525">
            <a:solidFill>
              <a:schemeClr val="tx1"/>
            </a:solidFill>
            <a:miter lim="800000"/>
            <a:headEnd/>
            <a:tailEnd/>
          </a:ln>
          <a:effectLst/>
        </p:spPr>
        <p:txBody>
          <a:bodyPr wrap="none" anchor="ctr"/>
          <a:lstStyle/>
          <a:p>
            <a:endParaRPr lang="en-US" sz="2400"/>
          </a:p>
        </p:txBody>
      </p:sp>
      <p:sp>
        <p:nvSpPr>
          <p:cNvPr id="23" name="Rectangle 9">
            <a:extLst>
              <a:ext uri="{FF2B5EF4-FFF2-40B4-BE49-F238E27FC236}">
                <a16:creationId xmlns:a16="http://schemas.microsoft.com/office/drawing/2014/main" id="{656045B3-18B1-4D6C-BE58-BFDEAD0D5EEA}"/>
              </a:ext>
            </a:extLst>
          </p:cNvPr>
          <p:cNvSpPr>
            <a:spLocks noChangeArrowheads="1"/>
          </p:cNvSpPr>
          <p:nvPr/>
        </p:nvSpPr>
        <p:spPr bwMode="auto">
          <a:xfrm>
            <a:off x="10522625" y="2178823"/>
            <a:ext cx="425423" cy="403535"/>
          </a:xfrm>
          <a:prstGeom prst="rect">
            <a:avLst/>
          </a:prstGeom>
          <a:solidFill>
            <a:srgbClr val="FFFF00"/>
          </a:solidFill>
          <a:ln w="9525">
            <a:solidFill>
              <a:schemeClr val="tx1"/>
            </a:solidFill>
            <a:miter lim="800000"/>
            <a:headEnd/>
            <a:tailEnd/>
          </a:ln>
          <a:effectLst/>
        </p:spPr>
        <p:txBody>
          <a:bodyPr wrap="none" anchor="ctr"/>
          <a:lstStyle/>
          <a:p>
            <a:r>
              <a:rPr lang="en-US" sz="3200" dirty="0">
                <a:sym typeface="Wingdings"/>
              </a:rPr>
              <a:t></a:t>
            </a:r>
            <a:endParaRPr lang="en-US" sz="3200" dirty="0"/>
          </a:p>
        </p:txBody>
      </p:sp>
      <p:sp>
        <p:nvSpPr>
          <p:cNvPr id="24" name="Rectangle 9">
            <a:extLst>
              <a:ext uri="{FF2B5EF4-FFF2-40B4-BE49-F238E27FC236}">
                <a16:creationId xmlns:a16="http://schemas.microsoft.com/office/drawing/2014/main" id="{41E8AA43-CD98-451B-920B-E57871518BF3}"/>
              </a:ext>
            </a:extLst>
          </p:cNvPr>
          <p:cNvSpPr>
            <a:spLocks noChangeArrowheads="1"/>
          </p:cNvSpPr>
          <p:nvPr/>
        </p:nvSpPr>
        <p:spPr bwMode="auto">
          <a:xfrm>
            <a:off x="9641642" y="3010835"/>
            <a:ext cx="406769" cy="418165"/>
          </a:xfrm>
          <a:prstGeom prst="rect">
            <a:avLst/>
          </a:prstGeom>
          <a:solidFill>
            <a:srgbClr val="FFFF00"/>
          </a:solidFill>
          <a:ln w="9525">
            <a:solidFill>
              <a:schemeClr val="tx1"/>
            </a:solidFill>
            <a:miter lim="800000"/>
            <a:headEnd/>
            <a:tailEnd/>
          </a:ln>
          <a:effectLst/>
        </p:spPr>
        <p:txBody>
          <a:bodyPr wrap="none" anchor="ctr"/>
          <a:lstStyle/>
          <a:p>
            <a:r>
              <a:rPr lang="en-US" sz="3200" dirty="0">
                <a:sym typeface="Wingdings"/>
              </a:rPr>
              <a:t></a:t>
            </a:r>
            <a:endParaRPr lang="en-US" sz="3200" dirty="0"/>
          </a:p>
        </p:txBody>
      </p:sp>
      <p:sp>
        <p:nvSpPr>
          <p:cNvPr id="25" name="Rectangle 9">
            <a:extLst>
              <a:ext uri="{FF2B5EF4-FFF2-40B4-BE49-F238E27FC236}">
                <a16:creationId xmlns:a16="http://schemas.microsoft.com/office/drawing/2014/main" id="{8C4C4B7C-0636-4D99-ABBD-9EA7A6D43820}"/>
              </a:ext>
            </a:extLst>
          </p:cNvPr>
          <p:cNvSpPr>
            <a:spLocks noChangeArrowheads="1"/>
          </p:cNvSpPr>
          <p:nvPr/>
        </p:nvSpPr>
        <p:spPr bwMode="auto">
          <a:xfrm>
            <a:off x="10541695" y="3777095"/>
            <a:ext cx="418535" cy="403535"/>
          </a:xfrm>
          <a:prstGeom prst="rect">
            <a:avLst/>
          </a:prstGeom>
          <a:solidFill>
            <a:srgbClr val="FFFF00"/>
          </a:solidFill>
          <a:ln w="9525">
            <a:solidFill>
              <a:schemeClr val="tx1"/>
            </a:solidFill>
            <a:miter lim="800000"/>
            <a:headEnd/>
            <a:tailEnd/>
          </a:ln>
          <a:effectLst/>
        </p:spPr>
        <p:txBody>
          <a:bodyPr wrap="none" anchor="ctr"/>
          <a:lstStyle/>
          <a:p>
            <a:r>
              <a:rPr lang="en-US" sz="3200" dirty="0">
                <a:sym typeface="Wingdings"/>
              </a:rPr>
              <a:t></a:t>
            </a:r>
            <a:endParaRPr lang="en-US" sz="3200" dirty="0"/>
          </a:p>
        </p:txBody>
      </p:sp>
      <p:sp>
        <p:nvSpPr>
          <p:cNvPr id="26" name="Rectangle 9">
            <a:extLst>
              <a:ext uri="{FF2B5EF4-FFF2-40B4-BE49-F238E27FC236}">
                <a16:creationId xmlns:a16="http://schemas.microsoft.com/office/drawing/2014/main" id="{5E918517-BE0D-4D6C-BB25-975F02A68E1A}"/>
              </a:ext>
            </a:extLst>
          </p:cNvPr>
          <p:cNvSpPr>
            <a:spLocks noChangeArrowheads="1"/>
          </p:cNvSpPr>
          <p:nvPr/>
        </p:nvSpPr>
        <p:spPr bwMode="auto">
          <a:xfrm>
            <a:off x="9621796" y="4745961"/>
            <a:ext cx="438800" cy="418165"/>
          </a:xfrm>
          <a:prstGeom prst="rect">
            <a:avLst/>
          </a:prstGeom>
          <a:solidFill>
            <a:srgbClr val="FFFF00"/>
          </a:solidFill>
          <a:ln w="9525">
            <a:solidFill>
              <a:schemeClr val="tx1"/>
            </a:solidFill>
            <a:miter lim="800000"/>
            <a:headEnd/>
            <a:tailEnd/>
          </a:ln>
          <a:effectLst/>
        </p:spPr>
        <p:txBody>
          <a:bodyPr wrap="none" anchor="ctr"/>
          <a:lstStyle/>
          <a:p>
            <a:r>
              <a:rPr lang="en-US" sz="3200" dirty="0">
                <a:sym typeface="Wingdings"/>
              </a:rPr>
              <a:t></a:t>
            </a:r>
            <a:endParaRPr lang="en-US" sz="3200" dirty="0"/>
          </a:p>
        </p:txBody>
      </p:sp>
      <p:sp>
        <p:nvSpPr>
          <p:cNvPr id="27" name="Rectangle 9">
            <a:extLst>
              <a:ext uri="{FF2B5EF4-FFF2-40B4-BE49-F238E27FC236}">
                <a16:creationId xmlns:a16="http://schemas.microsoft.com/office/drawing/2014/main" id="{E9A1C845-7AC2-4994-A4D9-AA9C9A3168BC}"/>
              </a:ext>
            </a:extLst>
          </p:cNvPr>
          <p:cNvSpPr>
            <a:spLocks noChangeArrowheads="1"/>
          </p:cNvSpPr>
          <p:nvPr/>
        </p:nvSpPr>
        <p:spPr bwMode="auto">
          <a:xfrm>
            <a:off x="10531151" y="5749339"/>
            <a:ext cx="431965" cy="402348"/>
          </a:xfrm>
          <a:prstGeom prst="rect">
            <a:avLst/>
          </a:prstGeom>
          <a:solidFill>
            <a:srgbClr val="FFFF00"/>
          </a:solidFill>
          <a:ln w="9525">
            <a:solidFill>
              <a:schemeClr val="tx1"/>
            </a:solidFill>
            <a:miter lim="800000"/>
            <a:headEnd/>
            <a:tailEnd/>
          </a:ln>
          <a:effectLst/>
        </p:spPr>
        <p:txBody>
          <a:bodyPr wrap="none" anchor="ctr"/>
          <a:lstStyle/>
          <a:p>
            <a:r>
              <a:rPr lang="en-US" sz="3200" dirty="0">
                <a:sym typeface="Wingdings"/>
              </a:rPr>
              <a:t></a:t>
            </a:r>
            <a:endParaRPr lang="en-US" sz="3200" dirty="0"/>
          </a:p>
        </p:txBody>
      </p:sp>
      <p:sp>
        <p:nvSpPr>
          <p:cNvPr id="28" name="TextBox 27">
            <a:extLst>
              <a:ext uri="{FF2B5EF4-FFF2-40B4-BE49-F238E27FC236}">
                <a16:creationId xmlns:a16="http://schemas.microsoft.com/office/drawing/2014/main" id="{26A933AF-8606-4389-A515-F9A370C24222}"/>
              </a:ext>
            </a:extLst>
          </p:cNvPr>
          <p:cNvSpPr txBox="1"/>
          <p:nvPr/>
        </p:nvSpPr>
        <p:spPr>
          <a:xfrm>
            <a:off x="574299" y="347839"/>
            <a:ext cx="8855452" cy="969433"/>
          </a:xfrm>
          <a:prstGeom prst="rect">
            <a:avLst/>
          </a:prstGeom>
          <a:noFill/>
        </p:spPr>
        <p:txBody>
          <a:bodyPr wrap="square" rtlCol="0">
            <a:spAutoFit/>
          </a:bodyPr>
          <a:lstStyle/>
          <a:p>
            <a:pPr>
              <a:lnSpc>
                <a:spcPct val="115000"/>
              </a:lnSpc>
              <a:spcAft>
                <a:spcPts val="400"/>
              </a:spcAft>
            </a:pPr>
            <a:r>
              <a:rPr lang="en-US" sz="2600" b="1" u="sng" dirty="0">
                <a:solidFill>
                  <a:srgbClr val="0000FF"/>
                </a:solidFill>
                <a:latin typeface="Century" panose="02040604050505020304" pitchFamily="18" charset="0"/>
                <a:ea typeface="MS Mincho"/>
                <a:cs typeface="Times New Roman"/>
              </a:rPr>
              <a:t>TASK 1</a:t>
            </a:r>
            <a:r>
              <a:rPr lang="en-US" sz="2600" b="1" dirty="0">
                <a:solidFill>
                  <a:srgbClr val="0000FF"/>
                </a:solidFill>
                <a:latin typeface="Century" panose="02040604050505020304" pitchFamily="18" charset="0"/>
                <a:ea typeface="MS Mincho"/>
                <a:cs typeface="Times New Roman"/>
              </a:rPr>
              <a:t>: Decide whether the statements are true (T) or false (F)</a:t>
            </a:r>
          </a:p>
        </p:txBody>
      </p:sp>
      <p:sp>
        <p:nvSpPr>
          <p:cNvPr id="29" name="TextBox 28">
            <a:extLst>
              <a:ext uri="{FF2B5EF4-FFF2-40B4-BE49-F238E27FC236}">
                <a16:creationId xmlns:a16="http://schemas.microsoft.com/office/drawing/2014/main" id="{2BB0BB0A-4CDE-4800-94DE-6F78392CCD96}"/>
              </a:ext>
            </a:extLst>
          </p:cNvPr>
          <p:cNvSpPr txBox="1"/>
          <p:nvPr/>
        </p:nvSpPr>
        <p:spPr>
          <a:xfrm>
            <a:off x="1750350" y="1346158"/>
            <a:ext cx="7046019" cy="492443"/>
          </a:xfrm>
          <a:prstGeom prst="rect">
            <a:avLst/>
          </a:prstGeom>
          <a:solidFill>
            <a:srgbClr val="99FF66"/>
          </a:solidFill>
          <a:ln>
            <a:solidFill>
              <a:schemeClr val="tx1"/>
            </a:solidFill>
          </a:ln>
        </p:spPr>
        <p:txBody>
          <a:bodyPr wrap="square" rtlCol="0">
            <a:spAutoFit/>
          </a:bodyPr>
          <a:lstStyle/>
          <a:p>
            <a:pPr algn="ctr"/>
            <a:r>
              <a:rPr lang="en-US" sz="2600" dirty="0">
                <a:latin typeface="Times New Roman" pitchFamily="18" charset="0"/>
                <a:cs typeface="Times New Roman" pitchFamily="18" charset="0"/>
              </a:rPr>
              <a:t>sometimes between 19</a:t>
            </a:r>
            <a:r>
              <a:rPr lang="en-US" sz="2600" baseline="30000" dirty="0">
                <a:latin typeface="Times New Roman" pitchFamily="18" charset="0"/>
                <a:cs typeface="Times New Roman" pitchFamily="18" charset="0"/>
              </a:rPr>
              <a:t>th</a:t>
            </a:r>
            <a:r>
              <a:rPr lang="en-US" sz="2600" dirty="0">
                <a:latin typeface="Times New Roman" pitchFamily="18" charset="0"/>
                <a:cs typeface="Times New Roman" pitchFamily="18" charset="0"/>
              </a:rPr>
              <a:t> January and 20</a:t>
            </a:r>
            <a:r>
              <a:rPr lang="en-US" sz="2600" baseline="30000" dirty="0">
                <a:latin typeface="Times New Roman" pitchFamily="18" charset="0"/>
                <a:cs typeface="Times New Roman" pitchFamily="18" charset="0"/>
              </a:rPr>
              <a:t>th</a:t>
            </a:r>
            <a:r>
              <a:rPr lang="en-US" sz="2600" dirty="0">
                <a:latin typeface="Times New Roman" pitchFamily="18" charset="0"/>
                <a:cs typeface="Times New Roman" pitchFamily="18" charset="0"/>
              </a:rPr>
              <a:t> February</a:t>
            </a:r>
            <a:endParaRPr lang="en-US" sz="2600" b="1" dirty="0">
              <a:solidFill>
                <a:srgbClr val="FF0000"/>
              </a:solidFill>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907A0F68-6B7C-4AE3-9F99-DB31C977FFA3}"/>
              </a:ext>
            </a:extLst>
          </p:cNvPr>
          <p:cNvSpPr txBox="1"/>
          <p:nvPr/>
        </p:nvSpPr>
        <p:spPr>
          <a:xfrm>
            <a:off x="4399375" y="1932601"/>
            <a:ext cx="3991504" cy="492443"/>
          </a:xfrm>
          <a:prstGeom prst="rect">
            <a:avLst/>
          </a:prstGeom>
          <a:solidFill>
            <a:srgbClr val="99FF66"/>
          </a:solidFill>
          <a:ln>
            <a:solidFill>
              <a:schemeClr val="tx1"/>
            </a:solidFill>
          </a:ln>
        </p:spPr>
        <p:txBody>
          <a:bodyPr wrap="square" rtlCol="0">
            <a:spAutoFit/>
          </a:bodyPr>
          <a:lstStyle/>
          <a:p>
            <a:pPr algn="ctr"/>
            <a:r>
              <a:rPr lang="en-US" sz="2600" dirty="0">
                <a:latin typeface="Times New Roman" pitchFamily="18" charset="0"/>
                <a:cs typeface="Times New Roman" pitchFamily="18" charset="0"/>
              </a:rPr>
              <a:t>agrarian people</a:t>
            </a:r>
            <a:endParaRPr lang="en-US" sz="2600" b="1" dirty="0">
              <a:solidFill>
                <a:srgbClr val="FF0000"/>
              </a:solidFill>
              <a:latin typeface="Times New Roman" pitchFamily="18" charset="0"/>
              <a:cs typeface="Times New Roman" pitchFamily="18" charset="0"/>
            </a:endParaRPr>
          </a:p>
        </p:txBody>
      </p:sp>
      <p:sp>
        <p:nvSpPr>
          <p:cNvPr id="31" name="TextBox 30">
            <a:extLst>
              <a:ext uri="{FF2B5EF4-FFF2-40B4-BE49-F238E27FC236}">
                <a16:creationId xmlns:a16="http://schemas.microsoft.com/office/drawing/2014/main" id="{B641F42B-0E20-4B04-BAA5-1A174ADA253C}"/>
              </a:ext>
            </a:extLst>
          </p:cNvPr>
          <p:cNvSpPr txBox="1"/>
          <p:nvPr/>
        </p:nvSpPr>
        <p:spPr>
          <a:xfrm>
            <a:off x="7441769" y="3530873"/>
            <a:ext cx="1287260" cy="492443"/>
          </a:xfrm>
          <a:prstGeom prst="rect">
            <a:avLst/>
          </a:prstGeom>
          <a:solidFill>
            <a:srgbClr val="99FF66"/>
          </a:solidFill>
          <a:ln>
            <a:solidFill>
              <a:schemeClr val="tx1"/>
            </a:solidFill>
          </a:ln>
        </p:spPr>
        <p:txBody>
          <a:bodyPr wrap="square" rtlCol="0">
            <a:spAutoFit/>
          </a:bodyPr>
          <a:lstStyle/>
          <a:p>
            <a:pPr algn="ctr"/>
            <a:r>
              <a:rPr lang="en-US" sz="2600" dirty="0">
                <a:latin typeface="Times New Roman" pitchFamily="18" charset="0"/>
                <a:cs typeface="Times New Roman" pitchFamily="18" charset="0"/>
              </a:rPr>
              <a:t>children</a:t>
            </a:r>
            <a:endParaRPr lang="en-US" sz="2600" b="1" dirty="0">
              <a:solidFill>
                <a:srgbClr val="FF0000"/>
              </a:solidFill>
              <a:latin typeface="Times New Roman" pitchFamily="18" charset="0"/>
              <a:cs typeface="Times New Roman" pitchFamily="18" charset="0"/>
            </a:endParaRPr>
          </a:p>
        </p:txBody>
      </p:sp>
      <p:sp>
        <p:nvSpPr>
          <p:cNvPr id="32" name="TextBox 31">
            <a:extLst>
              <a:ext uri="{FF2B5EF4-FFF2-40B4-BE49-F238E27FC236}">
                <a16:creationId xmlns:a16="http://schemas.microsoft.com/office/drawing/2014/main" id="{02DDFB6F-FC05-40F6-8689-9AC4BA09E0A9}"/>
              </a:ext>
            </a:extLst>
          </p:cNvPr>
          <p:cNvSpPr txBox="1"/>
          <p:nvPr/>
        </p:nvSpPr>
        <p:spPr>
          <a:xfrm>
            <a:off x="3085545" y="6017718"/>
            <a:ext cx="3113236" cy="492443"/>
          </a:xfrm>
          <a:prstGeom prst="rect">
            <a:avLst/>
          </a:prstGeom>
          <a:solidFill>
            <a:srgbClr val="99FF66"/>
          </a:solidFill>
          <a:ln>
            <a:solidFill>
              <a:schemeClr val="tx1"/>
            </a:solidFill>
          </a:ln>
        </p:spPr>
        <p:txBody>
          <a:bodyPr wrap="square" rtlCol="0">
            <a:spAutoFit/>
          </a:bodyPr>
          <a:lstStyle/>
          <a:p>
            <a:pPr algn="ctr"/>
            <a:r>
              <a:rPr lang="en-US" sz="2600" dirty="0">
                <a:latin typeface="Times New Roman" pitchFamily="18" charset="0"/>
                <a:cs typeface="Times New Roman" pitchFamily="18" charset="0"/>
              </a:rPr>
              <a:t>during the whole year</a:t>
            </a:r>
            <a:endParaRPr lang="en-US" sz="26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500" fill="hold"/>
                                        <p:tgtEl>
                                          <p:spTgt spid="29"/>
                                        </p:tgtEl>
                                        <p:attrNameLst>
                                          <p:attrName>ppt_x</p:attrName>
                                        </p:attrNameLst>
                                      </p:cBhvr>
                                      <p:tavLst>
                                        <p:tav tm="0">
                                          <p:val>
                                            <p:strVal val="#ppt_x"/>
                                          </p:val>
                                        </p:tav>
                                        <p:tav tm="100000">
                                          <p:val>
                                            <p:strVal val="#ppt_x"/>
                                          </p:val>
                                        </p:tav>
                                      </p:tavLst>
                                    </p:anim>
                                    <p:anim calcmode="lin" valueType="num">
                                      <p:cBhvr additive="base">
                                        <p:cTn id="1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additive="base">
                                        <p:cTn id="40" dur="500" fill="hold"/>
                                        <p:tgtEl>
                                          <p:spTgt spid="31"/>
                                        </p:tgtEl>
                                        <p:attrNameLst>
                                          <p:attrName>ppt_x</p:attrName>
                                        </p:attrNameLst>
                                      </p:cBhvr>
                                      <p:tavLst>
                                        <p:tav tm="0">
                                          <p:val>
                                            <p:strVal val="#ppt_x"/>
                                          </p:val>
                                        </p:tav>
                                        <p:tav tm="100000">
                                          <p:val>
                                            <p:strVal val="#ppt_x"/>
                                          </p:val>
                                        </p:tav>
                                      </p:tavLst>
                                    </p:anim>
                                    <p:anim calcmode="lin" valueType="num">
                                      <p:cBhvr additive="base">
                                        <p:cTn id="4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additive="base">
                                        <p:cTn id="67" dur="500" fill="hold"/>
                                        <p:tgtEl>
                                          <p:spTgt spid="32"/>
                                        </p:tgtEl>
                                        <p:attrNameLst>
                                          <p:attrName>ppt_x</p:attrName>
                                        </p:attrNameLst>
                                      </p:cBhvr>
                                      <p:tavLst>
                                        <p:tav tm="0">
                                          <p:val>
                                            <p:strVal val="#ppt_x"/>
                                          </p:val>
                                        </p:tav>
                                        <p:tav tm="100000">
                                          <p:val>
                                            <p:strVal val="#ppt_x"/>
                                          </p:val>
                                        </p:tav>
                                      </p:tavLst>
                                    </p:anim>
                                    <p:anim calcmode="lin" valueType="num">
                                      <p:cBhvr additive="base">
                                        <p:cTn id="6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P spid="26" grpId="0" animBg="1"/>
      <p:bldP spid="27" grpId="0" animBg="1"/>
      <p:bldP spid="29" grpId="0" animBg="1"/>
      <p:bldP spid="30" grpId="0" animBg="1"/>
      <p:bldP spid="31" grpId="0" animBg="1"/>
      <p:bldP spid="3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a:extLst>
              <a:ext uri="{FF2B5EF4-FFF2-40B4-BE49-F238E27FC236}">
                <a16:creationId xmlns:a16="http://schemas.microsoft.com/office/drawing/2014/main" id="{75CD751E-AD4B-4075-998E-E5EB9A015690}"/>
              </a:ext>
            </a:extLst>
          </p:cNvPr>
          <p:cNvSpPr/>
          <p:nvPr/>
        </p:nvSpPr>
        <p:spPr>
          <a:xfrm>
            <a:off x="733425" y="1630829"/>
            <a:ext cx="10267950" cy="523220"/>
          </a:xfrm>
          <a:prstGeom prst="rect">
            <a:avLst/>
          </a:prstGeom>
        </p:spPr>
        <p:txBody>
          <a:bodyPr wrap="square">
            <a:spAutoFit/>
          </a:bodyPr>
          <a:lstStyle/>
          <a:p>
            <a:pPr>
              <a:spcAft>
                <a:spcPts val="600"/>
              </a:spcAft>
            </a:pPr>
            <a:r>
              <a:rPr lang="en-US" sz="2800" b="1" dirty="0">
                <a:solidFill>
                  <a:srgbClr val="009900"/>
                </a:solidFill>
                <a:latin typeface="Calibri" pitchFamily="34" charset="0"/>
                <a:cs typeface="Calibri" pitchFamily="34" charset="0"/>
              </a:rPr>
              <a:t>1. How long did Tet preparations and celebrations last in the past? </a:t>
            </a:r>
          </a:p>
        </p:txBody>
      </p:sp>
      <p:sp>
        <p:nvSpPr>
          <p:cNvPr id="5" name="Rectangle 4">
            <a:hlinkClick r:id="rId2" action="ppaction://hlinksldjump"/>
            <a:extLst>
              <a:ext uri="{FF2B5EF4-FFF2-40B4-BE49-F238E27FC236}">
                <a16:creationId xmlns:a16="http://schemas.microsoft.com/office/drawing/2014/main" id="{939E9046-7817-456C-B617-41CDEBE8B50A}"/>
              </a:ext>
            </a:extLst>
          </p:cNvPr>
          <p:cNvSpPr/>
          <p:nvPr/>
        </p:nvSpPr>
        <p:spPr>
          <a:xfrm>
            <a:off x="851747" y="2380506"/>
            <a:ext cx="7393073" cy="523220"/>
          </a:xfrm>
          <a:prstGeom prst="rect">
            <a:avLst/>
          </a:prstGeom>
        </p:spPr>
        <p:txBody>
          <a:bodyPr wrap="square">
            <a:spAutoFit/>
          </a:bodyPr>
          <a:lstStyle/>
          <a:p>
            <a:pPr algn="just">
              <a:spcAft>
                <a:spcPts val="600"/>
              </a:spcAft>
            </a:pPr>
            <a:r>
              <a:rPr lang="en-US" sz="2800" b="1" dirty="0">
                <a:solidFill>
                  <a:srgbClr val="FF0000"/>
                </a:solidFill>
                <a:latin typeface="Calibri" pitchFamily="34" charset="0"/>
                <a:cs typeface="Calibri" pitchFamily="34" charset="0"/>
              </a:rPr>
              <a:t>2. What do streets look like before Tet?</a:t>
            </a:r>
          </a:p>
        </p:txBody>
      </p:sp>
      <p:sp>
        <p:nvSpPr>
          <p:cNvPr id="6" name="Rectangle 5">
            <a:hlinkClick r:id="rId2" action="ppaction://hlinksldjump"/>
            <a:extLst>
              <a:ext uri="{FF2B5EF4-FFF2-40B4-BE49-F238E27FC236}">
                <a16:creationId xmlns:a16="http://schemas.microsoft.com/office/drawing/2014/main" id="{1C6AE1F9-6E86-42DF-BF01-7FCF5BC86556}"/>
              </a:ext>
            </a:extLst>
          </p:cNvPr>
          <p:cNvSpPr/>
          <p:nvPr/>
        </p:nvSpPr>
        <p:spPr>
          <a:xfrm>
            <a:off x="1148135" y="3130183"/>
            <a:ext cx="8538789" cy="523220"/>
          </a:xfrm>
          <a:prstGeom prst="rect">
            <a:avLst/>
          </a:prstGeom>
        </p:spPr>
        <p:txBody>
          <a:bodyPr wrap="square">
            <a:spAutoFit/>
          </a:bodyPr>
          <a:lstStyle/>
          <a:p>
            <a:pPr algn="just">
              <a:spcAft>
                <a:spcPts val="600"/>
              </a:spcAft>
            </a:pPr>
            <a:r>
              <a:rPr lang="en-US" sz="2800" b="1" dirty="0">
                <a:solidFill>
                  <a:srgbClr val="009900"/>
                </a:solidFill>
                <a:latin typeface="Calibri" pitchFamily="34" charset="0"/>
                <a:cs typeface="Calibri" pitchFamily="34" charset="0"/>
              </a:rPr>
              <a:t>3. What do people often do to prepare for Tet? </a:t>
            </a:r>
          </a:p>
        </p:txBody>
      </p:sp>
      <p:sp>
        <p:nvSpPr>
          <p:cNvPr id="7" name="Rectangle 6">
            <a:hlinkClick r:id="rId2" action="ppaction://hlinksldjump"/>
            <a:extLst>
              <a:ext uri="{FF2B5EF4-FFF2-40B4-BE49-F238E27FC236}">
                <a16:creationId xmlns:a16="http://schemas.microsoft.com/office/drawing/2014/main" id="{D499CF2E-D23E-41FD-BBFA-17E2EDEB615B}"/>
              </a:ext>
            </a:extLst>
          </p:cNvPr>
          <p:cNvSpPr/>
          <p:nvPr/>
        </p:nvSpPr>
        <p:spPr>
          <a:xfrm>
            <a:off x="1457324" y="3875454"/>
            <a:ext cx="5543551" cy="523220"/>
          </a:xfrm>
          <a:prstGeom prst="rect">
            <a:avLst/>
          </a:prstGeom>
        </p:spPr>
        <p:txBody>
          <a:bodyPr wrap="square">
            <a:spAutoFit/>
          </a:bodyPr>
          <a:lstStyle/>
          <a:p>
            <a:pPr algn="just">
              <a:spcAft>
                <a:spcPts val="600"/>
              </a:spcAft>
            </a:pPr>
            <a:r>
              <a:rPr lang="en-US" sz="2800" b="1" dirty="0">
                <a:solidFill>
                  <a:srgbClr val="FF0000"/>
                </a:solidFill>
                <a:latin typeface="Calibri" pitchFamily="34" charset="0"/>
                <a:cs typeface="Calibri" pitchFamily="34" charset="0"/>
              </a:rPr>
              <a:t>4. What is </a:t>
            </a:r>
            <a:r>
              <a:rPr lang="en-US" sz="2800" b="1" i="1" dirty="0">
                <a:solidFill>
                  <a:srgbClr val="FF0000"/>
                </a:solidFill>
                <a:latin typeface="Calibri" pitchFamily="34" charset="0"/>
                <a:cs typeface="Calibri" pitchFamily="34" charset="0"/>
              </a:rPr>
              <a:t>banh </a:t>
            </a:r>
            <a:r>
              <a:rPr lang="en-US" sz="2800" b="1" i="1" dirty="0" err="1">
                <a:solidFill>
                  <a:srgbClr val="FF0000"/>
                </a:solidFill>
                <a:latin typeface="Calibri" pitchFamily="34" charset="0"/>
                <a:cs typeface="Calibri" pitchFamily="34" charset="0"/>
              </a:rPr>
              <a:t>chung</a:t>
            </a:r>
            <a:r>
              <a:rPr lang="en-US" sz="2800" b="1" i="1" dirty="0">
                <a:solidFill>
                  <a:srgbClr val="FF0000"/>
                </a:solidFill>
                <a:latin typeface="Calibri" pitchFamily="34" charset="0"/>
                <a:cs typeface="Calibri" pitchFamily="34" charset="0"/>
              </a:rPr>
              <a:t> </a:t>
            </a:r>
            <a:r>
              <a:rPr lang="en-US" sz="2800" b="1" dirty="0">
                <a:solidFill>
                  <a:srgbClr val="FF0000"/>
                </a:solidFill>
                <a:latin typeface="Calibri" pitchFamily="34" charset="0"/>
                <a:cs typeface="Calibri" pitchFamily="34" charset="0"/>
              </a:rPr>
              <a:t>made from?</a:t>
            </a:r>
          </a:p>
        </p:txBody>
      </p:sp>
      <p:sp>
        <p:nvSpPr>
          <p:cNvPr id="8" name="Rectangle 7">
            <a:hlinkClick r:id="rId2" action="ppaction://hlinksldjump"/>
            <a:extLst>
              <a:ext uri="{FF2B5EF4-FFF2-40B4-BE49-F238E27FC236}">
                <a16:creationId xmlns:a16="http://schemas.microsoft.com/office/drawing/2014/main" id="{45430B39-53F7-48DC-81E1-D2B58DEDE129}"/>
              </a:ext>
            </a:extLst>
          </p:cNvPr>
          <p:cNvSpPr/>
          <p:nvPr/>
        </p:nvSpPr>
        <p:spPr>
          <a:xfrm>
            <a:off x="1772068" y="4620725"/>
            <a:ext cx="2590382" cy="523220"/>
          </a:xfrm>
          <a:prstGeom prst="rect">
            <a:avLst/>
          </a:prstGeom>
        </p:spPr>
        <p:txBody>
          <a:bodyPr wrap="square">
            <a:spAutoFit/>
          </a:bodyPr>
          <a:lstStyle/>
          <a:p>
            <a:pPr>
              <a:spcAft>
                <a:spcPts val="600"/>
              </a:spcAft>
            </a:pPr>
            <a:r>
              <a:rPr lang="en-US" sz="2800" b="1" dirty="0">
                <a:solidFill>
                  <a:srgbClr val="009900"/>
                </a:solidFill>
                <a:latin typeface="Calibri" pitchFamily="34" charset="0"/>
                <a:cs typeface="Calibri" pitchFamily="34" charset="0"/>
              </a:rPr>
              <a:t>5. What is </a:t>
            </a:r>
            <a:r>
              <a:rPr lang="en-US" sz="2800" b="1" i="1" dirty="0">
                <a:solidFill>
                  <a:srgbClr val="009900"/>
                </a:solidFill>
                <a:latin typeface="Calibri" pitchFamily="34" charset="0"/>
                <a:cs typeface="Calibri" pitchFamily="34" charset="0"/>
              </a:rPr>
              <a:t>mut</a:t>
            </a:r>
            <a:r>
              <a:rPr lang="en-US" sz="2800" b="1" dirty="0">
                <a:solidFill>
                  <a:srgbClr val="009900"/>
                </a:solidFill>
                <a:latin typeface="Calibri" pitchFamily="34" charset="0"/>
                <a:cs typeface="Calibri" pitchFamily="34" charset="0"/>
              </a:rPr>
              <a:t>? </a:t>
            </a:r>
          </a:p>
        </p:txBody>
      </p:sp>
      <p:sp>
        <p:nvSpPr>
          <p:cNvPr id="9" name="Rectangle 8">
            <a:hlinkClick r:id="rId2" action="ppaction://hlinksldjump"/>
            <a:extLst>
              <a:ext uri="{FF2B5EF4-FFF2-40B4-BE49-F238E27FC236}">
                <a16:creationId xmlns:a16="http://schemas.microsoft.com/office/drawing/2014/main" id="{A9C1356D-CD25-4C51-BFCF-CB7FCC7E13AF}"/>
              </a:ext>
            </a:extLst>
          </p:cNvPr>
          <p:cNvSpPr/>
          <p:nvPr/>
        </p:nvSpPr>
        <p:spPr>
          <a:xfrm>
            <a:off x="2066925" y="5361324"/>
            <a:ext cx="7011236" cy="523220"/>
          </a:xfrm>
          <a:prstGeom prst="rect">
            <a:avLst/>
          </a:prstGeom>
        </p:spPr>
        <p:txBody>
          <a:bodyPr wrap="square">
            <a:spAutoFit/>
          </a:bodyPr>
          <a:lstStyle/>
          <a:p>
            <a:pPr algn="just">
              <a:spcAft>
                <a:spcPts val="600"/>
              </a:spcAft>
            </a:pPr>
            <a:r>
              <a:rPr lang="en-US" sz="2800" b="1" dirty="0">
                <a:solidFill>
                  <a:srgbClr val="FF0000"/>
                </a:solidFill>
                <a:latin typeface="Calibri" pitchFamily="34" charset="0"/>
                <a:cs typeface="Calibri" pitchFamily="34" charset="0"/>
              </a:rPr>
              <a:t>6. What are some popular activities at Tet?</a:t>
            </a:r>
          </a:p>
        </p:txBody>
      </p:sp>
      <p:sp>
        <p:nvSpPr>
          <p:cNvPr id="13" name="TextBox 12">
            <a:extLst>
              <a:ext uri="{FF2B5EF4-FFF2-40B4-BE49-F238E27FC236}">
                <a16:creationId xmlns:a16="http://schemas.microsoft.com/office/drawing/2014/main" id="{6A459145-035C-4014-8754-5549B0708F7D}"/>
              </a:ext>
            </a:extLst>
          </p:cNvPr>
          <p:cNvSpPr txBox="1"/>
          <p:nvPr/>
        </p:nvSpPr>
        <p:spPr>
          <a:xfrm>
            <a:off x="1457324" y="638620"/>
            <a:ext cx="8915400" cy="669671"/>
          </a:xfrm>
          <a:prstGeom prst="rect">
            <a:avLst/>
          </a:prstGeom>
          <a:noFill/>
        </p:spPr>
        <p:txBody>
          <a:bodyPr wrap="square" rtlCol="0">
            <a:spAutoFit/>
          </a:bodyPr>
          <a:lstStyle/>
          <a:p>
            <a:pPr>
              <a:lnSpc>
                <a:spcPct val="115000"/>
              </a:lnSpc>
              <a:spcAft>
                <a:spcPts val="400"/>
              </a:spcAft>
            </a:pPr>
            <a:r>
              <a:rPr lang="en-US" sz="3600" b="1" u="sng" dirty="0">
                <a:solidFill>
                  <a:srgbClr val="0000FF"/>
                </a:solidFill>
                <a:latin typeface="Century" panose="02040604050505020304" pitchFamily="18" charset="0"/>
                <a:ea typeface="MS Mincho"/>
                <a:cs typeface="Times New Roman"/>
              </a:rPr>
              <a:t>TASK 2</a:t>
            </a:r>
            <a:r>
              <a:rPr lang="en-US" sz="3600" b="1" dirty="0">
                <a:solidFill>
                  <a:srgbClr val="0000FF"/>
                </a:solidFill>
                <a:latin typeface="Century" panose="02040604050505020304" pitchFamily="18" charset="0"/>
                <a:ea typeface="MS Mincho"/>
                <a:cs typeface="Times New Roman"/>
              </a:rPr>
              <a:t>: Answer the following questions.</a:t>
            </a:r>
          </a:p>
        </p:txBody>
      </p:sp>
    </p:spTree>
    <p:extLst>
      <p:ext uri="{BB962C8B-B14F-4D97-AF65-F5344CB8AC3E}">
        <p14:creationId xmlns:p14="http://schemas.microsoft.com/office/powerpoint/2010/main" val="1173217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5"/>
                                        </p:tgtEl>
                                        <p:attrNameLst>
                                          <p:attrName>ppt_w</p:attrName>
                                        </p:attrNameLst>
                                      </p:cBhvr>
                                      <p:tavLst>
                                        <p:tav tm="0">
                                          <p:val>
                                            <p:strVal val="ppt_w"/>
                                          </p:val>
                                        </p:tav>
                                        <p:tav tm="100000">
                                          <p:val>
                                            <p:fltVal val="0"/>
                                          </p:val>
                                        </p:tav>
                                      </p:tavLst>
                                    </p:anim>
                                    <p:anim calcmode="lin" valueType="num">
                                      <p:cBhvr>
                                        <p:cTn id="15" dur="500"/>
                                        <p:tgtEl>
                                          <p:spTgt spid="5"/>
                                        </p:tgtEl>
                                        <p:attrNameLst>
                                          <p:attrName>ppt_h</p:attrName>
                                        </p:attrNameLst>
                                      </p:cBhvr>
                                      <p:tavLst>
                                        <p:tav tm="0">
                                          <p:val>
                                            <p:strVal val="ppt_h"/>
                                          </p:val>
                                        </p:tav>
                                        <p:tav tm="100000">
                                          <p:val>
                                            <p:fltVal val="0"/>
                                          </p:val>
                                        </p:tav>
                                      </p:tavLst>
                                    </p:anim>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6"/>
                                        </p:tgtEl>
                                        <p:attrNameLst>
                                          <p:attrName>ppt_w</p:attrName>
                                        </p:attrNameLst>
                                      </p:cBhvr>
                                      <p:tavLst>
                                        <p:tav tm="0">
                                          <p:val>
                                            <p:strVal val="ppt_w"/>
                                          </p:val>
                                        </p:tav>
                                        <p:tav tm="100000">
                                          <p:val>
                                            <p:fltVal val="0"/>
                                          </p:val>
                                        </p:tav>
                                      </p:tavLst>
                                    </p:anim>
                                    <p:anim calcmode="lin" valueType="num">
                                      <p:cBhvr>
                                        <p:cTn id="23" dur="500"/>
                                        <p:tgtEl>
                                          <p:spTgt spid="6"/>
                                        </p:tgtEl>
                                        <p:attrNameLst>
                                          <p:attrName>ppt_h</p:attrName>
                                        </p:attrNameLst>
                                      </p:cBhvr>
                                      <p:tavLst>
                                        <p:tav tm="0">
                                          <p:val>
                                            <p:strVal val="ppt_h"/>
                                          </p:val>
                                        </p:tav>
                                        <p:tav tm="100000">
                                          <p:val>
                                            <p:fltVal val="0"/>
                                          </p:val>
                                        </p:tav>
                                      </p:tavLst>
                                    </p:anim>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7"/>
                                        </p:tgtEl>
                                        <p:attrNameLst>
                                          <p:attrName>ppt_w</p:attrName>
                                        </p:attrNameLst>
                                      </p:cBhvr>
                                      <p:tavLst>
                                        <p:tav tm="0">
                                          <p:val>
                                            <p:strVal val="ppt_w"/>
                                          </p:val>
                                        </p:tav>
                                        <p:tav tm="100000">
                                          <p:val>
                                            <p:fltVal val="0"/>
                                          </p:val>
                                        </p:tav>
                                      </p:tavLst>
                                    </p:anim>
                                    <p:anim calcmode="lin" valueType="num">
                                      <p:cBhvr>
                                        <p:cTn id="31" dur="500"/>
                                        <p:tgtEl>
                                          <p:spTgt spid="7"/>
                                        </p:tgtEl>
                                        <p:attrNameLst>
                                          <p:attrName>ppt_h</p:attrName>
                                        </p:attrNameLst>
                                      </p:cBhvr>
                                      <p:tavLst>
                                        <p:tav tm="0">
                                          <p:val>
                                            <p:strVal val="ppt_h"/>
                                          </p:val>
                                        </p:tav>
                                        <p:tav tm="100000">
                                          <p:val>
                                            <p:fltVal val="0"/>
                                          </p:val>
                                        </p:tav>
                                      </p:tavLst>
                                    </p:anim>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8"/>
                                        </p:tgtEl>
                                        <p:attrNameLst>
                                          <p:attrName>ppt_w</p:attrName>
                                        </p:attrNameLst>
                                      </p:cBhvr>
                                      <p:tavLst>
                                        <p:tav tm="0">
                                          <p:val>
                                            <p:strVal val="ppt_w"/>
                                          </p:val>
                                        </p:tav>
                                        <p:tav tm="100000">
                                          <p:val>
                                            <p:fltVal val="0"/>
                                          </p:val>
                                        </p:tav>
                                      </p:tavLst>
                                    </p:anim>
                                    <p:anim calcmode="lin" valueType="num">
                                      <p:cBhvr>
                                        <p:cTn id="39" dur="500"/>
                                        <p:tgtEl>
                                          <p:spTgt spid="8"/>
                                        </p:tgtEl>
                                        <p:attrNameLst>
                                          <p:attrName>ppt_h</p:attrName>
                                        </p:attrNameLst>
                                      </p:cBhvr>
                                      <p:tavLst>
                                        <p:tav tm="0">
                                          <p:val>
                                            <p:strVal val="ppt_h"/>
                                          </p:val>
                                        </p:tav>
                                        <p:tav tm="100000">
                                          <p:val>
                                            <p:fltVal val="0"/>
                                          </p:val>
                                        </p:tav>
                                      </p:tavLst>
                                    </p:anim>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9"/>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4" grpId="0"/>
      <p:bldP spid="5"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6A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yt1s.io-Tết đoàn viên- Đan Trường Cẩm Ly [lyrics video]-(480p)">
            <a:hlinkClick r:id="" action="ppaction://media"/>
            <a:extLst>
              <a:ext uri="{FF2B5EF4-FFF2-40B4-BE49-F238E27FC236}">
                <a16:creationId xmlns:a16="http://schemas.microsoft.com/office/drawing/2014/main" id="{51144FD3-3396-450E-AF20-2204EEE41027}"/>
              </a:ext>
            </a:extLst>
          </p:cNvPr>
          <p:cNvPicPr>
            <a:picLocks noChangeAspect="1"/>
          </p:cNvPicPr>
          <p:nvPr>
            <a:videoFile r:link="rId1"/>
            <p:extLst>
              <p:ext uri="{DAA4B4D4-6D71-4841-9C94-3DE7FCFB9230}">
                <p14:media xmlns:p14="http://schemas.microsoft.com/office/powerpoint/2010/main" r:embed="rId2">
                  <p14:trim end="132042"/>
                </p14:media>
              </p:ext>
            </p:extLst>
          </p:nvPr>
        </p:nvPicPr>
        <p:blipFill>
          <a:blip r:embed="rId4"/>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154017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iếng Anh 4 Tập 2 - Unit 15 When&amp;#39;s Children&amp;#39;s Day? - Lesson 2 - 2 Point and  say. | Sách Mềm">
            <a:extLst>
              <a:ext uri="{FF2B5EF4-FFF2-40B4-BE49-F238E27FC236}">
                <a16:creationId xmlns:a16="http://schemas.microsoft.com/office/drawing/2014/main" id="{5D4F01BF-33A7-4E70-89E8-B602467D7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80" y="347838"/>
            <a:ext cx="3267739" cy="29462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ew Years Grandma Sends Out New Years Money, New Year, Chinese New Year,  Lucky Money PNG and Vector with Transparent Background for Free Download">
            <a:extLst>
              <a:ext uri="{FF2B5EF4-FFF2-40B4-BE49-F238E27FC236}">
                <a16:creationId xmlns:a16="http://schemas.microsoft.com/office/drawing/2014/main" id="{7D3508A7-3A82-48A0-9CAE-0E365E28E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96" y="33579"/>
            <a:ext cx="3267740" cy="31860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ity People Silhouettes Vector Art &amp;amp; Graphics | freevector.com">
            <a:extLst>
              <a:ext uri="{FF2B5EF4-FFF2-40B4-BE49-F238E27FC236}">
                <a16:creationId xmlns:a16="http://schemas.microsoft.com/office/drawing/2014/main" id="{73F83472-91F5-4CB6-A547-1DCDAF589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7913" y="347838"/>
            <a:ext cx="4487169" cy="28717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ietexplorer.com - Indispensable specialties on Vietnam&amp;#39;s southern Tet food  tray">
            <a:extLst>
              <a:ext uri="{FF2B5EF4-FFF2-40B4-BE49-F238E27FC236}">
                <a16:creationId xmlns:a16="http://schemas.microsoft.com/office/drawing/2014/main" id="{49AE296D-D711-4CDA-AB90-49F64C5E03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3956" y="3548884"/>
            <a:ext cx="4464898" cy="296127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gập tràn sắc xuân trên đường hoa Nguyễn Huệ">
            <a:extLst>
              <a:ext uri="{FF2B5EF4-FFF2-40B4-BE49-F238E27FC236}">
                <a16:creationId xmlns:a16="http://schemas.microsoft.com/office/drawing/2014/main" id="{66E6175B-1E9D-4668-A267-05A6DE4AF7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9452" y="3638376"/>
            <a:ext cx="4816548" cy="3073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20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ipe(down)">
                                      <p:cBhvr>
                                        <p:cTn id="13" dur="290">
                                          <p:stCondLst>
                                            <p:cond delay="0"/>
                                          </p:stCondLst>
                                        </p:cTn>
                                        <p:tgtEl>
                                          <p:spTgt spid="3076"/>
                                        </p:tgtEl>
                                      </p:cBhvr>
                                    </p:animEffect>
                                    <p:anim calcmode="lin" valueType="num">
                                      <p:cBhvr>
                                        <p:cTn id="14" dur="911" tmFilter="0,0; 0.14,0.36; 0.43,0.73; 0.71,0.91; 1.0,1.0">
                                          <p:stCondLst>
                                            <p:cond delay="0"/>
                                          </p:stCondLst>
                                        </p:cTn>
                                        <p:tgtEl>
                                          <p:spTgt spid="3076"/>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3076"/>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3076"/>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3076"/>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3076"/>
                                        </p:tgtEl>
                                        <p:attrNameLst>
                                          <p:attrName>ppt_y</p:attrName>
                                        </p:attrNameLst>
                                      </p:cBhvr>
                                      <p:tavLst>
                                        <p:tav tm="0" fmla="#ppt_y-sin(pi*$)/81">
                                          <p:val>
                                            <p:fltVal val="0"/>
                                          </p:val>
                                        </p:tav>
                                        <p:tav tm="100000">
                                          <p:val>
                                            <p:fltVal val="1"/>
                                          </p:val>
                                        </p:tav>
                                      </p:tavLst>
                                    </p:anim>
                                    <p:animScale>
                                      <p:cBhvr>
                                        <p:cTn id="19" dur="13">
                                          <p:stCondLst>
                                            <p:cond delay="325"/>
                                          </p:stCondLst>
                                        </p:cTn>
                                        <p:tgtEl>
                                          <p:spTgt spid="3076"/>
                                        </p:tgtEl>
                                      </p:cBhvr>
                                      <p:to x="100000" y="60000"/>
                                    </p:animScale>
                                    <p:animScale>
                                      <p:cBhvr>
                                        <p:cTn id="20" dur="83" decel="50000">
                                          <p:stCondLst>
                                            <p:cond delay="338"/>
                                          </p:stCondLst>
                                        </p:cTn>
                                        <p:tgtEl>
                                          <p:spTgt spid="3076"/>
                                        </p:tgtEl>
                                      </p:cBhvr>
                                      <p:to x="100000" y="100000"/>
                                    </p:animScale>
                                    <p:animScale>
                                      <p:cBhvr>
                                        <p:cTn id="21" dur="13">
                                          <p:stCondLst>
                                            <p:cond delay="656"/>
                                          </p:stCondLst>
                                        </p:cTn>
                                        <p:tgtEl>
                                          <p:spTgt spid="3076"/>
                                        </p:tgtEl>
                                      </p:cBhvr>
                                      <p:to x="100000" y="80000"/>
                                    </p:animScale>
                                    <p:animScale>
                                      <p:cBhvr>
                                        <p:cTn id="22" dur="83" decel="50000">
                                          <p:stCondLst>
                                            <p:cond delay="669"/>
                                          </p:stCondLst>
                                        </p:cTn>
                                        <p:tgtEl>
                                          <p:spTgt spid="3076"/>
                                        </p:tgtEl>
                                      </p:cBhvr>
                                      <p:to x="100000" y="100000"/>
                                    </p:animScale>
                                    <p:animScale>
                                      <p:cBhvr>
                                        <p:cTn id="23" dur="13">
                                          <p:stCondLst>
                                            <p:cond delay="821"/>
                                          </p:stCondLst>
                                        </p:cTn>
                                        <p:tgtEl>
                                          <p:spTgt spid="3076"/>
                                        </p:tgtEl>
                                      </p:cBhvr>
                                      <p:to x="100000" y="90000"/>
                                    </p:animScale>
                                    <p:animScale>
                                      <p:cBhvr>
                                        <p:cTn id="24" dur="83" decel="50000">
                                          <p:stCondLst>
                                            <p:cond delay="834"/>
                                          </p:stCondLst>
                                        </p:cTn>
                                        <p:tgtEl>
                                          <p:spTgt spid="3076"/>
                                        </p:tgtEl>
                                      </p:cBhvr>
                                      <p:to x="100000" y="100000"/>
                                    </p:animScale>
                                    <p:animScale>
                                      <p:cBhvr>
                                        <p:cTn id="25" dur="13">
                                          <p:stCondLst>
                                            <p:cond delay="904"/>
                                          </p:stCondLst>
                                        </p:cTn>
                                        <p:tgtEl>
                                          <p:spTgt spid="3076"/>
                                        </p:tgtEl>
                                      </p:cBhvr>
                                      <p:to x="100000" y="95000"/>
                                    </p:animScale>
                                    <p:animScale>
                                      <p:cBhvr>
                                        <p:cTn id="26" dur="83" decel="50000">
                                          <p:stCondLst>
                                            <p:cond delay="917"/>
                                          </p:stCondLst>
                                        </p:cTn>
                                        <p:tgtEl>
                                          <p:spTgt spid="3076"/>
                                        </p:tgtEl>
                                      </p:cBhvr>
                                      <p:to x="100000" y="100000"/>
                                    </p:animScale>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3078"/>
                                        </p:tgtEl>
                                        <p:attrNameLst>
                                          <p:attrName>style.visibility</p:attrName>
                                        </p:attrNameLst>
                                      </p:cBhvr>
                                      <p:to>
                                        <p:strVal val="visible"/>
                                      </p:to>
                                    </p:set>
                                    <p:anim calcmode="lin" valueType="num">
                                      <p:cBhvr>
                                        <p:cTn id="30" dur="1000" fill="hold"/>
                                        <p:tgtEl>
                                          <p:spTgt spid="3078"/>
                                        </p:tgtEl>
                                        <p:attrNameLst>
                                          <p:attrName>ppt_w</p:attrName>
                                        </p:attrNameLst>
                                      </p:cBhvr>
                                      <p:tavLst>
                                        <p:tav tm="0">
                                          <p:val>
                                            <p:fltVal val="0"/>
                                          </p:val>
                                        </p:tav>
                                        <p:tav tm="100000">
                                          <p:val>
                                            <p:strVal val="#ppt_w"/>
                                          </p:val>
                                        </p:tav>
                                      </p:tavLst>
                                    </p:anim>
                                    <p:anim calcmode="lin" valueType="num">
                                      <p:cBhvr>
                                        <p:cTn id="31" dur="1000" fill="hold"/>
                                        <p:tgtEl>
                                          <p:spTgt spid="3078"/>
                                        </p:tgtEl>
                                        <p:attrNameLst>
                                          <p:attrName>ppt_h</p:attrName>
                                        </p:attrNameLst>
                                      </p:cBhvr>
                                      <p:tavLst>
                                        <p:tav tm="0">
                                          <p:val>
                                            <p:fltVal val="0"/>
                                          </p:val>
                                        </p:tav>
                                        <p:tav tm="100000">
                                          <p:val>
                                            <p:strVal val="#ppt_h"/>
                                          </p:val>
                                        </p:tav>
                                      </p:tavLst>
                                    </p:anim>
                                    <p:anim calcmode="lin" valueType="num">
                                      <p:cBhvr>
                                        <p:cTn id="32" dur="1000" fill="hold"/>
                                        <p:tgtEl>
                                          <p:spTgt spid="3078"/>
                                        </p:tgtEl>
                                        <p:attrNameLst>
                                          <p:attrName>style.rotation</p:attrName>
                                        </p:attrNameLst>
                                      </p:cBhvr>
                                      <p:tavLst>
                                        <p:tav tm="0">
                                          <p:val>
                                            <p:fltVal val="90"/>
                                          </p:val>
                                        </p:tav>
                                        <p:tav tm="100000">
                                          <p:val>
                                            <p:fltVal val="0"/>
                                          </p:val>
                                        </p:tav>
                                      </p:tavLst>
                                    </p:anim>
                                    <p:animEffect transition="in" filter="fade">
                                      <p:cBhvr>
                                        <p:cTn id="33" dur="1000"/>
                                        <p:tgtEl>
                                          <p:spTgt spid="3078"/>
                                        </p:tgtEl>
                                      </p:cBhvr>
                                    </p:animEffect>
                                  </p:childTnLst>
                                </p:cTn>
                              </p:par>
                            </p:childTnLst>
                          </p:cTn>
                        </p:par>
                        <p:par>
                          <p:cTn id="34" fill="hold">
                            <p:stCondLst>
                              <p:cond delay="2500"/>
                            </p:stCondLst>
                            <p:childTnLst>
                              <p:par>
                                <p:cTn id="35" presetID="2" presetClass="entr" presetSubtype="4" fill="hold" nodeType="afterEffect">
                                  <p:stCondLst>
                                    <p:cond delay="0"/>
                                  </p:stCondLst>
                                  <p:childTnLst>
                                    <p:set>
                                      <p:cBhvr>
                                        <p:cTn id="36" dur="1" fill="hold">
                                          <p:stCondLst>
                                            <p:cond delay="0"/>
                                          </p:stCondLst>
                                        </p:cTn>
                                        <p:tgtEl>
                                          <p:spTgt spid="3082"/>
                                        </p:tgtEl>
                                        <p:attrNameLst>
                                          <p:attrName>style.visibility</p:attrName>
                                        </p:attrNameLst>
                                      </p:cBhvr>
                                      <p:to>
                                        <p:strVal val="visible"/>
                                      </p:to>
                                    </p:set>
                                    <p:anim calcmode="lin" valueType="num">
                                      <p:cBhvr additive="base">
                                        <p:cTn id="37" dur="500" fill="hold"/>
                                        <p:tgtEl>
                                          <p:spTgt spid="3082"/>
                                        </p:tgtEl>
                                        <p:attrNameLst>
                                          <p:attrName>ppt_x</p:attrName>
                                        </p:attrNameLst>
                                      </p:cBhvr>
                                      <p:tavLst>
                                        <p:tav tm="0">
                                          <p:val>
                                            <p:strVal val="#ppt_x"/>
                                          </p:val>
                                        </p:tav>
                                        <p:tav tm="100000">
                                          <p:val>
                                            <p:strVal val="#ppt_x"/>
                                          </p:val>
                                        </p:tav>
                                      </p:tavLst>
                                    </p:anim>
                                    <p:anim calcmode="lin" valueType="num">
                                      <p:cBhvr additive="base">
                                        <p:cTn id="38" dur="500" fill="hold"/>
                                        <p:tgtEl>
                                          <p:spTgt spid="3082"/>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16" presetClass="entr" presetSubtype="21" fill="hold" nodeType="afterEffect">
                                  <p:stCondLst>
                                    <p:cond delay="0"/>
                                  </p:stCondLst>
                                  <p:childTnLst>
                                    <p:set>
                                      <p:cBhvr>
                                        <p:cTn id="41" dur="1" fill="hold">
                                          <p:stCondLst>
                                            <p:cond delay="0"/>
                                          </p:stCondLst>
                                        </p:cTn>
                                        <p:tgtEl>
                                          <p:spTgt spid="3080"/>
                                        </p:tgtEl>
                                        <p:attrNameLst>
                                          <p:attrName>style.visibility</p:attrName>
                                        </p:attrNameLst>
                                      </p:cBhvr>
                                      <p:to>
                                        <p:strVal val="visible"/>
                                      </p:to>
                                    </p:set>
                                    <p:animEffect transition="in" filter="barn(inVertical)">
                                      <p:cBhvr>
                                        <p:cTn id="42"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2" name="Picture 4" descr="Hoa mai: Ý nghĩa hoa mai vàng, cách trồng và chăm sóc cây mai">
            <a:extLst>
              <a:ext uri="{FF2B5EF4-FFF2-40B4-BE49-F238E27FC236}">
                <a16:creationId xmlns:a16="http://schemas.microsoft.com/office/drawing/2014/main" id="{F9196FEA-4ECE-4B52-B700-0D20C85E33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6208"/>
          <a:stretch/>
        </p:blipFill>
        <p:spPr bwMode="auto">
          <a:xfrm>
            <a:off x="5419264" y="3265075"/>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ây hoa đào: ý nghĩa, đặc điểm và cách trồng, chăm sóc cây đào ngày Tết -  KHBVPTR">
            <a:extLst>
              <a:ext uri="{FF2B5EF4-FFF2-40B4-BE49-F238E27FC236}">
                <a16:creationId xmlns:a16="http://schemas.microsoft.com/office/drawing/2014/main" id="{07BA671E-E732-4904-B713-243AC60B8E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43" r="1772" b="-2"/>
          <a:stretch/>
        </p:blipFill>
        <p:spPr bwMode="auto">
          <a:xfrm>
            <a:off x="643467" y="-10"/>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40" name="Rectangle 139">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6249;p39">
            <a:extLst>
              <a:ext uri="{FF2B5EF4-FFF2-40B4-BE49-F238E27FC236}">
                <a16:creationId xmlns:a16="http://schemas.microsoft.com/office/drawing/2014/main" id="{9AC2A47F-B80C-4519-9906-1DA000762BA6}"/>
              </a:ext>
            </a:extLst>
          </p:cNvPr>
          <p:cNvSpPr txBox="1">
            <a:spLocks/>
          </p:cNvSpPr>
          <p:nvPr/>
        </p:nvSpPr>
        <p:spPr>
          <a:xfrm>
            <a:off x="1159703" y="4490701"/>
            <a:ext cx="3743325" cy="666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vo Black"/>
              <a:buNone/>
              <a:defRPr sz="5000" b="0" i="0" u="none" strike="noStrike" cap="none">
                <a:solidFill>
                  <a:schemeClr val="accen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l"/>
            <a:r>
              <a:rPr lang="en-US" sz="3600" b="1" dirty="0">
                <a:solidFill>
                  <a:schemeClr val="tx1"/>
                </a:solidFill>
                <a:latin typeface="+mn-lt"/>
                <a:cs typeface="Times New Roman" panose="02020603050405020304" pitchFamily="18" charset="0"/>
              </a:rPr>
              <a:t>peach blossom </a:t>
            </a:r>
            <a:r>
              <a:rPr lang="en-US" sz="3600" dirty="0">
                <a:solidFill>
                  <a:schemeClr val="tx1"/>
                </a:solidFill>
                <a:latin typeface="+mn-lt"/>
              </a:rPr>
              <a:t>(n)</a:t>
            </a:r>
            <a:endParaRPr lang="en-US" sz="3600" b="1" dirty="0">
              <a:solidFill>
                <a:schemeClr val="tx1"/>
              </a:solidFill>
              <a:latin typeface="+mn-lt"/>
              <a:cs typeface="Times New Roman" panose="02020603050405020304" pitchFamily="18" charset="0"/>
            </a:endParaRPr>
          </a:p>
        </p:txBody>
      </p:sp>
      <p:sp>
        <p:nvSpPr>
          <p:cNvPr id="16" name="TextBox 15">
            <a:extLst>
              <a:ext uri="{FF2B5EF4-FFF2-40B4-BE49-F238E27FC236}">
                <a16:creationId xmlns:a16="http://schemas.microsoft.com/office/drawing/2014/main" id="{54D70F72-947F-465A-9E57-5121EA852147}"/>
              </a:ext>
            </a:extLst>
          </p:cNvPr>
          <p:cNvSpPr txBox="1"/>
          <p:nvPr/>
        </p:nvSpPr>
        <p:spPr>
          <a:xfrm>
            <a:off x="1245428" y="5158135"/>
            <a:ext cx="3571875" cy="646331"/>
          </a:xfrm>
          <a:prstGeom prst="rect">
            <a:avLst/>
          </a:prstGeom>
          <a:noFill/>
        </p:spPr>
        <p:txBody>
          <a:bodyPr wrap="square">
            <a:spAutoFit/>
          </a:bodyPr>
          <a:lstStyle/>
          <a:p>
            <a:r>
              <a:rPr lang="en-US" sz="3600" b="0" i="0" dirty="0">
                <a:solidFill>
                  <a:srgbClr val="0000FF"/>
                </a:solidFill>
                <a:effectLst/>
                <a:latin typeface="Lucida Sans Unicode" panose="020B0602030504020204" pitchFamily="34" charset="0"/>
              </a:rPr>
              <a:t>/</a:t>
            </a:r>
            <a:r>
              <a:rPr lang="en-US" sz="3600" b="0" i="0" dirty="0" err="1">
                <a:solidFill>
                  <a:srgbClr val="0000FF"/>
                </a:solidFill>
                <a:effectLst/>
                <a:latin typeface="Lucida Sans Unicode" panose="020B0602030504020204" pitchFamily="34" charset="0"/>
              </a:rPr>
              <a:t>piːtʃ</a:t>
            </a:r>
            <a:r>
              <a:rPr lang="en-US" sz="3600" b="0" i="0" dirty="0">
                <a:solidFill>
                  <a:srgbClr val="0000FF"/>
                </a:solidFill>
                <a:effectLst/>
                <a:latin typeface="Lucida Sans Unicode" panose="020B0602030504020204" pitchFamily="34" charset="0"/>
              </a:rPr>
              <a:t> ˈ</a:t>
            </a:r>
            <a:r>
              <a:rPr lang="en-US" sz="3600" b="0" i="0" dirty="0" err="1">
                <a:solidFill>
                  <a:srgbClr val="0000FF"/>
                </a:solidFill>
                <a:effectLst/>
                <a:latin typeface="Lucida Sans Unicode" panose="020B0602030504020204" pitchFamily="34" charset="0"/>
              </a:rPr>
              <a:t>blɒsəm</a:t>
            </a:r>
            <a:r>
              <a:rPr lang="en-US" sz="3600" b="0" i="0" dirty="0">
                <a:solidFill>
                  <a:srgbClr val="0000FF"/>
                </a:solidFill>
                <a:effectLst/>
                <a:latin typeface="Lucida Sans Unicode" panose="020B0602030504020204" pitchFamily="34" charset="0"/>
              </a:rPr>
              <a:t>/</a:t>
            </a:r>
            <a:endParaRPr lang="en-US" sz="3600" dirty="0">
              <a:solidFill>
                <a:srgbClr val="0000FF"/>
              </a:solidFill>
            </a:endParaRPr>
          </a:p>
        </p:txBody>
      </p:sp>
      <p:sp>
        <p:nvSpPr>
          <p:cNvPr id="17" name="Google Shape;6249;p39">
            <a:extLst>
              <a:ext uri="{FF2B5EF4-FFF2-40B4-BE49-F238E27FC236}">
                <a16:creationId xmlns:a16="http://schemas.microsoft.com/office/drawing/2014/main" id="{14381643-E59A-4AB8-B3F1-29736B1586CF}"/>
              </a:ext>
            </a:extLst>
          </p:cNvPr>
          <p:cNvSpPr txBox="1">
            <a:spLocks/>
          </p:cNvSpPr>
          <p:nvPr/>
        </p:nvSpPr>
        <p:spPr>
          <a:xfrm>
            <a:off x="7283126" y="1178214"/>
            <a:ext cx="3869326" cy="666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vo Black"/>
              <a:buNone/>
              <a:defRPr sz="5000" b="0" i="0" u="none" strike="noStrike" cap="none">
                <a:solidFill>
                  <a:schemeClr val="accen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l"/>
            <a:r>
              <a:rPr lang="en-US" sz="3600" b="1" dirty="0">
                <a:solidFill>
                  <a:schemeClr val="tx1"/>
                </a:solidFill>
                <a:latin typeface="+mn-lt"/>
                <a:cs typeface="Times New Roman" panose="02020603050405020304" pitchFamily="18" charset="0"/>
              </a:rPr>
              <a:t>apricot blossom </a:t>
            </a:r>
            <a:r>
              <a:rPr lang="en-US" sz="3600" dirty="0">
                <a:solidFill>
                  <a:schemeClr val="tx1"/>
                </a:solidFill>
                <a:latin typeface="+mn-lt"/>
              </a:rPr>
              <a:t>(n)</a:t>
            </a:r>
            <a:endParaRPr lang="en-US" sz="3600" b="1" dirty="0">
              <a:solidFill>
                <a:schemeClr val="tx1"/>
              </a:solidFill>
              <a:latin typeface="+mn-lt"/>
              <a:cs typeface="Times New Roman" panose="02020603050405020304" pitchFamily="18" charset="0"/>
            </a:endParaRPr>
          </a:p>
        </p:txBody>
      </p:sp>
      <p:sp>
        <p:nvSpPr>
          <p:cNvPr id="18" name="TextBox 17">
            <a:extLst>
              <a:ext uri="{FF2B5EF4-FFF2-40B4-BE49-F238E27FC236}">
                <a16:creationId xmlns:a16="http://schemas.microsoft.com/office/drawing/2014/main" id="{3D05474F-CA85-4BCB-A44E-88AB729F139F}"/>
              </a:ext>
            </a:extLst>
          </p:cNvPr>
          <p:cNvSpPr txBox="1"/>
          <p:nvPr/>
        </p:nvSpPr>
        <p:spPr>
          <a:xfrm>
            <a:off x="6887045" y="1880476"/>
            <a:ext cx="4661488" cy="646331"/>
          </a:xfrm>
          <a:prstGeom prst="rect">
            <a:avLst/>
          </a:prstGeom>
          <a:noFill/>
        </p:spPr>
        <p:txBody>
          <a:bodyPr wrap="square">
            <a:spAutoFit/>
          </a:bodyPr>
          <a:lstStyle/>
          <a:p>
            <a:r>
              <a:rPr lang="en-US" sz="3600" b="0" i="0" dirty="0">
                <a:solidFill>
                  <a:schemeClr val="bg1"/>
                </a:solidFill>
                <a:effectLst/>
                <a:latin typeface="Lucida Sans Unicode" panose="020B0602030504020204" pitchFamily="34" charset="0"/>
              </a:rPr>
              <a:t>/ˈ</a:t>
            </a:r>
            <a:r>
              <a:rPr lang="en-US" sz="3600" b="0" i="0" dirty="0" err="1">
                <a:solidFill>
                  <a:schemeClr val="bg1"/>
                </a:solidFill>
                <a:effectLst/>
                <a:latin typeface="Lucida Sans Unicode" panose="020B0602030504020204" pitchFamily="34" charset="0"/>
              </a:rPr>
              <a:t>eɪprɪkɒt</a:t>
            </a:r>
            <a:r>
              <a:rPr lang="en-US" sz="3600" b="0" i="0" dirty="0">
                <a:solidFill>
                  <a:schemeClr val="bg1"/>
                </a:solidFill>
                <a:effectLst/>
                <a:latin typeface="Lucida Sans Unicode" panose="020B0602030504020204" pitchFamily="34" charset="0"/>
              </a:rPr>
              <a:t> ˈ</a:t>
            </a:r>
            <a:r>
              <a:rPr lang="en-US" sz="3600" b="0" i="0" dirty="0" err="1">
                <a:solidFill>
                  <a:schemeClr val="bg1"/>
                </a:solidFill>
                <a:effectLst/>
                <a:latin typeface="Lucida Sans Unicode" panose="020B0602030504020204" pitchFamily="34" charset="0"/>
              </a:rPr>
              <a:t>blɒsəm</a:t>
            </a:r>
            <a:r>
              <a:rPr lang="en-US" sz="3600" b="0" i="0" dirty="0">
                <a:solidFill>
                  <a:schemeClr val="bg1"/>
                </a:solidFill>
                <a:effectLst/>
                <a:latin typeface="Lucida Sans Unicode" panose="020B0602030504020204" pitchFamily="34" charset="0"/>
              </a:rPr>
              <a:t>/</a:t>
            </a:r>
            <a:endParaRPr lang="en-US" sz="3600" dirty="0">
              <a:solidFill>
                <a:schemeClr val="bg1"/>
              </a:solidFill>
            </a:endParaRPr>
          </a:p>
        </p:txBody>
      </p:sp>
    </p:spTree>
    <p:extLst>
      <p:ext uri="{BB962C8B-B14F-4D97-AF65-F5344CB8AC3E}">
        <p14:creationId xmlns:p14="http://schemas.microsoft.com/office/powerpoint/2010/main" val="219900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barn(inVertical)">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Gạo Nếp Thơm">
            <a:extLst>
              <a:ext uri="{FF2B5EF4-FFF2-40B4-BE49-F238E27FC236}">
                <a16:creationId xmlns:a16="http://schemas.microsoft.com/office/drawing/2014/main" id="{1E2877AE-3FD6-4C6F-B14D-484DE41D96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25" r="16625"/>
          <a:stretch/>
        </p:blipFill>
        <p:spPr bwMode="auto">
          <a:xfrm>
            <a:off x="3529653" y="367092"/>
            <a:ext cx="4680926" cy="4680928"/>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Đậu xanh giàu dinh dưỡng, chống oxy hóa - BaoHaiDuong">
            <a:extLst>
              <a:ext uri="{FF2B5EF4-FFF2-40B4-BE49-F238E27FC236}">
                <a16:creationId xmlns:a16="http://schemas.microsoft.com/office/drawing/2014/main" id="{5D43BE30-1E6A-4300-8139-4D58214947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44" r="5738" b="-5"/>
          <a:stretch/>
        </p:blipFill>
        <p:spPr bwMode="auto">
          <a:xfrm>
            <a:off x="970626" y="1212328"/>
            <a:ext cx="3024981" cy="3417555"/>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a:noFill/>
          <a:extLst>
            <a:ext uri="{909E8E84-426E-40DD-AFC4-6F175D3DCCD1}">
              <a14:hiddenFill xmlns:a14="http://schemas.microsoft.com/office/drawing/2010/main">
                <a:solidFill>
                  <a:srgbClr val="FFFFFF"/>
                </a:solidFill>
              </a14:hiddenFill>
            </a:ext>
          </a:extLst>
        </p:spPr>
      </p:pic>
      <p:pic>
        <p:nvPicPr>
          <p:cNvPr id="3078" name="Picture 6" descr="Pork belly Nutrition Facts | Calories in Pork belly">
            <a:extLst>
              <a:ext uri="{FF2B5EF4-FFF2-40B4-BE49-F238E27FC236}">
                <a16:creationId xmlns:a16="http://schemas.microsoft.com/office/drawing/2014/main" id="{29B9FB64-2FEE-4EF6-9584-9C9B5EEAFA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39" r="17792" b="-3"/>
          <a:stretch/>
        </p:blipFill>
        <p:spPr bwMode="auto">
          <a:xfrm>
            <a:off x="7802695" y="1125869"/>
            <a:ext cx="3009910" cy="3417556"/>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a:noFill/>
          <a:extLst>
            <a:ext uri="{909E8E84-426E-40DD-AFC4-6F175D3DCCD1}">
              <a14:hiddenFill xmlns:a14="http://schemas.microsoft.com/office/drawing/2010/main">
                <a:solidFill>
                  <a:srgbClr val="FFFFFF"/>
                </a:solidFill>
              </a14:hiddenFill>
            </a:ext>
          </a:extLst>
        </p:spPr>
      </p:pic>
      <p:sp>
        <p:nvSpPr>
          <p:cNvPr id="13" name="Google Shape;6249;p39">
            <a:extLst>
              <a:ext uri="{FF2B5EF4-FFF2-40B4-BE49-F238E27FC236}">
                <a16:creationId xmlns:a16="http://schemas.microsoft.com/office/drawing/2014/main" id="{BC90A08F-5100-46D6-8E59-7522DF79C87A}"/>
              </a:ext>
            </a:extLst>
          </p:cNvPr>
          <p:cNvSpPr txBox="1">
            <a:spLocks/>
          </p:cNvSpPr>
          <p:nvPr/>
        </p:nvSpPr>
        <p:spPr>
          <a:xfrm>
            <a:off x="927627" y="4714645"/>
            <a:ext cx="2951293" cy="666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vo Black"/>
              <a:buNone/>
              <a:defRPr sz="5000" b="0" i="0" u="none" strike="noStrike" cap="none">
                <a:solidFill>
                  <a:schemeClr val="accen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l"/>
            <a:r>
              <a:rPr lang="en-US" sz="3600" b="1" dirty="0">
                <a:solidFill>
                  <a:schemeClr val="tx1"/>
                </a:solidFill>
                <a:latin typeface="+mn-lt"/>
                <a:cs typeface="Times New Roman" panose="02020603050405020304" pitchFamily="18" charset="0"/>
              </a:rPr>
              <a:t>green bean </a:t>
            </a:r>
            <a:r>
              <a:rPr lang="en-US" sz="3600" dirty="0">
                <a:solidFill>
                  <a:schemeClr val="tx1"/>
                </a:solidFill>
                <a:latin typeface="+mn-lt"/>
              </a:rPr>
              <a:t>(n)</a:t>
            </a:r>
            <a:endParaRPr lang="en-US" sz="3600" b="1" dirty="0">
              <a:solidFill>
                <a:schemeClr val="tx1"/>
              </a:solidFill>
              <a:latin typeface="+mn-lt"/>
              <a:cs typeface="Times New Roman" panose="02020603050405020304" pitchFamily="18" charset="0"/>
            </a:endParaRPr>
          </a:p>
        </p:txBody>
      </p:sp>
      <p:sp>
        <p:nvSpPr>
          <p:cNvPr id="14" name="Google Shape;6249;p39">
            <a:extLst>
              <a:ext uri="{FF2B5EF4-FFF2-40B4-BE49-F238E27FC236}">
                <a16:creationId xmlns:a16="http://schemas.microsoft.com/office/drawing/2014/main" id="{2A966C66-6691-4280-9EAF-C5E1C123A26A}"/>
              </a:ext>
            </a:extLst>
          </p:cNvPr>
          <p:cNvSpPr txBox="1">
            <a:spLocks/>
          </p:cNvSpPr>
          <p:nvPr/>
        </p:nvSpPr>
        <p:spPr>
          <a:xfrm>
            <a:off x="4495475" y="5209945"/>
            <a:ext cx="2749281" cy="666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vo Black"/>
              <a:buNone/>
              <a:defRPr sz="5000" b="0" i="0" u="none" strike="noStrike" cap="none">
                <a:solidFill>
                  <a:schemeClr val="accen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l"/>
            <a:r>
              <a:rPr lang="en-US" sz="3600" b="1" dirty="0">
                <a:solidFill>
                  <a:schemeClr val="tx1"/>
                </a:solidFill>
                <a:latin typeface="+mn-lt"/>
                <a:cs typeface="Times New Roman" panose="02020603050405020304" pitchFamily="18" charset="0"/>
              </a:rPr>
              <a:t>sticky rice </a:t>
            </a:r>
            <a:r>
              <a:rPr lang="en-US" sz="3600" dirty="0">
                <a:solidFill>
                  <a:schemeClr val="tx1"/>
                </a:solidFill>
                <a:latin typeface="+mn-lt"/>
              </a:rPr>
              <a:t>(n)</a:t>
            </a:r>
            <a:endParaRPr lang="en-US" sz="3600" b="1" dirty="0">
              <a:solidFill>
                <a:schemeClr val="tx1"/>
              </a:solidFill>
              <a:latin typeface="+mn-lt"/>
              <a:cs typeface="Times New Roman" panose="02020603050405020304" pitchFamily="18" charset="0"/>
            </a:endParaRPr>
          </a:p>
        </p:txBody>
      </p:sp>
      <p:sp>
        <p:nvSpPr>
          <p:cNvPr id="15" name="Google Shape;6249;p39">
            <a:extLst>
              <a:ext uri="{FF2B5EF4-FFF2-40B4-BE49-F238E27FC236}">
                <a16:creationId xmlns:a16="http://schemas.microsoft.com/office/drawing/2014/main" id="{39F98E55-8F03-4F42-9009-C38A0C9A90E9}"/>
              </a:ext>
            </a:extLst>
          </p:cNvPr>
          <p:cNvSpPr txBox="1">
            <a:spLocks/>
          </p:cNvSpPr>
          <p:nvPr/>
        </p:nvSpPr>
        <p:spPr>
          <a:xfrm>
            <a:off x="7933009" y="4714645"/>
            <a:ext cx="2749281" cy="666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vo Black"/>
              <a:buNone/>
              <a:defRPr sz="5000" b="0" i="0" u="none" strike="noStrike" cap="none">
                <a:solidFill>
                  <a:schemeClr val="accen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l"/>
            <a:r>
              <a:rPr lang="en-US" sz="3600" b="1" dirty="0">
                <a:solidFill>
                  <a:schemeClr val="tx1"/>
                </a:solidFill>
                <a:latin typeface="+mn-lt"/>
                <a:cs typeface="Times New Roman" panose="02020603050405020304" pitchFamily="18" charset="0"/>
              </a:rPr>
              <a:t>fatty pork </a:t>
            </a:r>
            <a:r>
              <a:rPr lang="en-US" sz="3600" dirty="0">
                <a:solidFill>
                  <a:schemeClr val="tx1"/>
                </a:solidFill>
                <a:latin typeface="+mn-lt"/>
              </a:rPr>
              <a:t>(n)</a:t>
            </a:r>
            <a:endParaRPr lang="en-US" sz="3600" b="1" dirty="0">
              <a:solidFill>
                <a:schemeClr val="tx1"/>
              </a:solidFill>
              <a:latin typeface="+mn-lt"/>
              <a:cs typeface="Times New Roman" panose="02020603050405020304" pitchFamily="18" charset="0"/>
            </a:endParaRPr>
          </a:p>
        </p:txBody>
      </p:sp>
      <p:sp>
        <p:nvSpPr>
          <p:cNvPr id="16" name="TextBox 15">
            <a:extLst>
              <a:ext uri="{FF2B5EF4-FFF2-40B4-BE49-F238E27FC236}">
                <a16:creationId xmlns:a16="http://schemas.microsoft.com/office/drawing/2014/main" id="{B8712F68-EC3C-4927-8834-DA9065932EA9}"/>
              </a:ext>
            </a:extLst>
          </p:cNvPr>
          <p:cNvSpPr txBox="1"/>
          <p:nvPr/>
        </p:nvSpPr>
        <p:spPr>
          <a:xfrm>
            <a:off x="988034" y="5381395"/>
            <a:ext cx="2830477" cy="646331"/>
          </a:xfrm>
          <a:prstGeom prst="rect">
            <a:avLst/>
          </a:prstGeom>
          <a:noFill/>
        </p:spPr>
        <p:txBody>
          <a:bodyPr wrap="square">
            <a:spAutoFit/>
          </a:bodyPr>
          <a:lstStyle/>
          <a:p>
            <a:r>
              <a:rPr lang="en-US" sz="3600" b="0" i="0" dirty="0">
                <a:solidFill>
                  <a:srgbClr val="00B050"/>
                </a:solidFill>
                <a:effectLst/>
                <a:latin typeface="Lucida Sans Unicode" panose="020B0602030504020204" pitchFamily="34" charset="0"/>
              </a:rPr>
              <a:t>/</a:t>
            </a:r>
            <a:r>
              <a:rPr lang="en-US" sz="3600" b="0" i="0" dirty="0" err="1">
                <a:solidFill>
                  <a:srgbClr val="00B050"/>
                </a:solidFill>
                <a:effectLst/>
                <a:latin typeface="Lucida Sans Unicode" panose="020B0602030504020204" pitchFamily="34" charset="0"/>
              </a:rPr>
              <a:t>ɡriːn</a:t>
            </a:r>
            <a:r>
              <a:rPr lang="en-US" sz="3600" b="0" i="0" dirty="0">
                <a:solidFill>
                  <a:srgbClr val="00B050"/>
                </a:solidFill>
                <a:effectLst/>
                <a:latin typeface="Lucida Sans Unicode" panose="020B0602030504020204" pitchFamily="34" charset="0"/>
              </a:rPr>
              <a:t> </a:t>
            </a:r>
            <a:r>
              <a:rPr lang="en-US" sz="3600" b="0" i="0" dirty="0" err="1">
                <a:solidFill>
                  <a:srgbClr val="00B050"/>
                </a:solidFill>
                <a:effectLst/>
                <a:latin typeface="Lucida Sans Unicode" panose="020B0602030504020204" pitchFamily="34" charset="0"/>
              </a:rPr>
              <a:t>biːn</a:t>
            </a:r>
            <a:r>
              <a:rPr lang="en-US" sz="3600" b="0" i="0" dirty="0">
                <a:solidFill>
                  <a:srgbClr val="00B050"/>
                </a:solidFill>
                <a:effectLst/>
                <a:latin typeface="Lucida Sans Unicode" panose="020B0602030504020204" pitchFamily="34" charset="0"/>
              </a:rPr>
              <a:t>/</a:t>
            </a:r>
            <a:endParaRPr lang="en-US" sz="3600" dirty="0">
              <a:solidFill>
                <a:srgbClr val="00B050"/>
              </a:solidFill>
            </a:endParaRPr>
          </a:p>
        </p:txBody>
      </p:sp>
      <p:sp>
        <p:nvSpPr>
          <p:cNvPr id="17" name="TextBox 16">
            <a:extLst>
              <a:ext uri="{FF2B5EF4-FFF2-40B4-BE49-F238E27FC236}">
                <a16:creationId xmlns:a16="http://schemas.microsoft.com/office/drawing/2014/main" id="{F4AE89B8-02AD-4C23-8378-1D2D20D9BFE8}"/>
              </a:ext>
            </a:extLst>
          </p:cNvPr>
          <p:cNvSpPr txBox="1"/>
          <p:nvPr/>
        </p:nvSpPr>
        <p:spPr>
          <a:xfrm>
            <a:off x="4454876" y="5876695"/>
            <a:ext cx="2830477" cy="646331"/>
          </a:xfrm>
          <a:prstGeom prst="rect">
            <a:avLst/>
          </a:prstGeom>
          <a:noFill/>
        </p:spPr>
        <p:txBody>
          <a:bodyPr wrap="square">
            <a:spAutoFit/>
          </a:bodyPr>
          <a:lstStyle/>
          <a:p>
            <a:r>
              <a:rPr lang="en-US" sz="3600" b="0" i="0" dirty="0">
                <a:solidFill>
                  <a:srgbClr val="0000FF"/>
                </a:solidFill>
                <a:effectLst/>
                <a:latin typeface="Lucida Sans Unicode" panose="020B0602030504020204" pitchFamily="34" charset="0"/>
              </a:rPr>
              <a:t>/ˈ</a:t>
            </a:r>
            <a:r>
              <a:rPr lang="en-US" sz="3600" b="0" i="0" dirty="0" err="1">
                <a:solidFill>
                  <a:srgbClr val="0000FF"/>
                </a:solidFill>
                <a:effectLst/>
                <a:latin typeface="Lucida Sans Unicode" panose="020B0602030504020204" pitchFamily="34" charset="0"/>
              </a:rPr>
              <a:t>stɪki</a:t>
            </a:r>
            <a:r>
              <a:rPr lang="en-US" sz="3600" b="0" i="0" dirty="0">
                <a:solidFill>
                  <a:srgbClr val="0000FF"/>
                </a:solidFill>
                <a:effectLst/>
                <a:latin typeface="Lucida Sans Unicode" panose="020B0602030504020204" pitchFamily="34" charset="0"/>
              </a:rPr>
              <a:t> </a:t>
            </a:r>
            <a:r>
              <a:rPr lang="en-US" sz="3600" b="0" i="0" dirty="0" err="1">
                <a:solidFill>
                  <a:srgbClr val="0000FF"/>
                </a:solidFill>
                <a:effectLst/>
                <a:latin typeface="Lucida Sans Unicode" panose="020B0602030504020204" pitchFamily="34" charset="0"/>
              </a:rPr>
              <a:t>raɪs</a:t>
            </a:r>
            <a:r>
              <a:rPr lang="en-US" sz="3600" b="0" i="0" dirty="0">
                <a:solidFill>
                  <a:srgbClr val="0000FF"/>
                </a:solidFill>
                <a:effectLst/>
                <a:latin typeface="Lucida Sans Unicode" panose="020B0602030504020204" pitchFamily="34" charset="0"/>
              </a:rPr>
              <a:t>/</a:t>
            </a:r>
            <a:endParaRPr lang="en-US" sz="3600" dirty="0">
              <a:solidFill>
                <a:srgbClr val="0000FF"/>
              </a:solidFill>
            </a:endParaRPr>
          </a:p>
        </p:txBody>
      </p:sp>
      <p:sp>
        <p:nvSpPr>
          <p:cNvPr id="18" name="TextBox 17">
            <a:extLst>
              <a:ext uri="{FF2B5EF4-FFF2-40B4-BE49-F238E27FC236}">
                <a16:creationId xmlns:a16="http://schemas.microsoft.com/office/drawing/2014/main" id="{FDD923AF-2F42-46E0-9D09-55D3986D9656}"/>
              </a:ext>
            </a:extLst>
          </p:cNvPr>
          <p:cNvSpPr txBox="1"/>
          <p:nvPr/>
        </p:nvSpPr>
        <p:spPr>
          <a:xfrm>
            <a:off x="7892410" y="5381395"/>
            <a:ext cx="2830477" cy="646331"/>
          </a:xfrm>
          <a:prstGeom prst="rect">
            <a:avLst/>
          </a:prstGeom>
          <a:noFill/>
        </p:spPr>
        <p:txBody>
          <a:bodyPr wrap="square">
            <a:spAutoFit/>
          </a:bodyPr>
          <a:lstStyle/>
          <a:p>
            <a:r>
              <a:rPr lang="en-US" sz="3600" b="0" i="0" dirty="0">
                <a:solidFill>
                  <a:srgbClr val="FF0000"/>
                </a:solidFill>
                <a:effectLst/>
                <a:latin typeface="Lucida Sans Unicode" panose="020B0602030504020204" pitchFamily="34" charset="0"/>
              </a:rPr>
              <a:t>/ˈ</a:t>
            </a:r>
            <a:r>
              <a:rPr lang="en-US" sz="3600" b="0" i="0" dirty="0" err="1">
                <a:solidFill>
                  <a:srgbClr val="FF0000"/>
                </a:solidFill>
                <a:effectLst/>
                <a:latin typeface="Lucida Sans Unicode" panose="020B0602030504020204" pitchFamily="34" charset="0"/>
              </a:rPr>
              <a:t>fæti</a:t>
            </a:r>
            <a:r>
              <a:rPr lang="en-US" sz="3600" b="0" i="0" dirty="0">
                <a:solidFill>
                  <a:srgbClr val="FF0000"/>
                </a:solidFill>
                <a:effectLst/>
                <a:latin typeface="Lucida Sans Unicode" panose="020B0602030504020204" pitchFamily="34" charset="0"/>
              </a:rPr>
              <a:t> </a:t>
            </a:r>
            <a:r>
              <a:rPr lang="en-US" sz="3600" b="0" i="0" dirty="0" err="1">
                <a:solidFill>
                  <a:srgbClr val="FF0000"/>
                </a:solidFill>
                <a:effectLst/>
                <a:latin typeface="Lucida Sans Unicode" panose="020B0602030504020204" pitchFamily="34" charset="0"/>
              </a:rPr>
              <a:t>pɔːk</a:t>
            </a:r>
            <a:r>
              <a:rPr lang="en-US" sz="3600" b="0" i="0" dirty="0">
                <a:solidFill>
                  <a:srgbClr val="FF0000"/>
                </a:solidFill>
                <a:effectLst/>
                <a:latin typeface="Lucida Sans Unicode" panose="020B0602030504020204" pitchFamily="34" charset="0"/>
              </a:rPr>
              <a:t>/</a:t>
            </a:r>
            <a:endParaRPr lang="en-US" sz="3600" dirty="0">
              <a:solidFill>
                <a:srgbClr val="FF0000"/>
              </a:solidFill>
            </a:endParaRPr>
          </a:p>
        </p:txBody>
      </p:sp>
      <p:pic>
        <p:nvPicPr>
          <p:cNvPr id="5122" name="Picture 2" descr="Nhìn đúng 1 điểm này biết ngay bánh chưng có luộc bằng pin hay không -  VietNamNet">
            <a:extLst>
              <a:ext uri="{FF2B5EF4-FFF2-40B4-BE49-F238E27FC236}">
                <a16:creationId xmlns:a16="http://schemas.microsoft.com/office/drawing/2014/main" id="{C8E2766C-870F-4BAB-AFDC-E6E9A6406C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124" y="440974"/>
            <a:ext cx="5470050" cy="418890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ân trong nghề mách cách xào nếp gói bánh tét thơm ngon hấp dẫn">
            <a:extLst>
              <a:ext uri="{FF2B5EF4-FFF2-40B4-BE49-F238E27FC236}">
                <a16:creationId xmlns:a16="http://schemas.microsoft.com/office/drawing/2014/main" id="{7A1322EA-0A35-40AE-B1F7-DC3BD7B251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2560" y="2172047"/>
            <a:ext cx="5738037"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1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style.rotation</p:attrName>
                                        </p:attrNameLst>
                                      </p:cBhvr>
                                      <p:tavLst>
                                        <p:tav tm="0">
                                          <p:val>
                                            <p:fltVal val="90"/>
                                          </p:val>
                                        </p:tav>
                                        <p:tav tm="100000">
                                          <p:val>
                                            <p:fltVal val="0"/>
                                          </p:val>
                                        </p:tav>
                                      </p:tavLst>
                                    </p:anim>
                                    <p:animEffect transition="in" filter="fade">
                                      <p:cBhvr>
                                        <p:cTn id="10" dur="10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 calcmode="lin" valueType="num">
                                      <p:cBhvr>
                                        <p:cTn id="29" dur="500" fill="hold"/>
                                        <p:tgtEl>
                                          <p:spTgt spid="3074"/>
                                        </p:tgtEl>
                                        <p:attrNameLst>
                                          <p:attrName>ppt_w</p:attrName>
                                        </p:attrNameLst>
                                      </p:cBhvr>
                                      <p:tavLst>
                                        <p:tav tm="0">
                                          <p:val>
                                            <p:fltVal val="0"/>
                                          </p:val>
                                        </p:tav>
                                        <p:tav tm="100000">
                                          <p:val>
                                            <p:strVal val="#ppt_w"/>
                                          </p:val>
                                        </p:tav>
                                      </p:tavLst>
                                    </p:anim>
                                    <p:anim calcmode="lin" valueType="num">
                                      <p:cBhvr>
                                        <p:cTn id="30" dur="500" fill="hold"/>
                                        <p:tgtEl>
                                          <p:spTgt spid="3074"/>
                                        </p:tgtEl>
                                        <p:attrNameLst>
                                          <p:attrName>ppt_h</p:attrName>
                                        </p:attrNameLst>
                                      </p:cBhvr>
                                      <p:tavLst>
                                        <p:tav tm="0">
                                          <p:val>
                                            <p:fltVal val="0"/>
                                          </p:val>
                                        </p:tav>
                                        <p:tav tm="100000">
                                          <p:val>
                                            <p:strVal val="#ppt_h"/>
                                          </p:val>
                                        </p:tav>
                                      </p:tavLst>
                                    </p:anim>
                                    <p:animEffect transition="in" filter="fade">
                                      <p:cBhvr>
                                        <p:cTn id="31" dur="500"/>
                                        <p:tgtEl>
                                          <p:spTgt spid="307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3078"/>
                                        </p:tgtEl>
                                        <p:attrNameLst>
                                          <p:attrName>style.visibility</p:attrName>
                                        </p:attrNameLst>
                                      </p:cBhvr>
                                      <p:to>
                                        <p:strVal val="visible"/>
                                      </p:to>
                                    </p:set>
                                    <p:anim calcmode="lin" valueType="num">
                                      <p:cBhvr>
                                        <p:cTn id="48" dur="1000" fill="hold"/>
                                        <p:tgtEl>
                                          <p:spTgt spid="3078"/>
                                        </p:tgtEl>
                                        <p:attrNameLst>
                                          <p:attrName>ppt_w</p:attrName>
                                        </p:attrNameLst>
                                      </p:cBhvr>
                                      <p:tavLst>
                                        <p:tav tm="0">
                                          <p:val>
                                            <p:fltVal val="0"/>
                                          </p:val>
                                        </p:tav>
                                        <p:tav tm="100000">
                                          <p:val>
                                            <p:strVal val="#ppt_w"/>
                                          </p:val>
                                        </p:tav>
                                      </p:tavLst>
                                    </p:anim>
                                    <p:anim calcmode="lin" valueType="num">
                                      <p:cBhvr>
                                        <p:cTn id="49" dur="1000" fill="hold"/>
                                        <p:tgtEl>
                                          <p:spTgt spid="3078"/>
                                        </p:tgtEl>
                                        <p:attrNameLst>
                                          <p:attrName>ppt_h</p:attrName>
                                        </p:attrNameLst>
                                      </p:cBhvr>
                                      <p:tavLst>
                                        <p:tav tm="0">
                                          <p:val>
                                            <p:fltVal val="0"/>
                                          </p:val>
                                        </p:tav>
                                        <p:tav tm="100000">
                                          <p:val>
                                            <p:strVal val="#ppt_h"/>
                                          </p:val>
                                        </p:tav>
                                      </p:tavLst>
                                    </p:anim>
                                    <p:anim calcmode="lin" valueType="num">
                                      <p:cBhvr>
                                        <p:cTn id="50" dur="1000" fill="hold"/>
                                        <p:tgtEl>
                                          <p:spTgt spid="3078"/>
                                        </p:tgtEl>
                                        <p:attrNameLst>
                                          <p:attrName>style.rotation</p:attrName>
                                        </p:attrNameLst>
                                      </p:cBhvr>
                                      <p:tavLst>
                                        <p:tav tm="0">
                                          <p:val>
                                            <p:fltVal val="90"/>
                                          </p:val>
                                        </p:tav>
                                        <p:tav tm="100000">
                                          <p:val>
                                            <p:fltVal val="0"/>
                                          </p:val>
                                        </p:tav>
                                      </p:tavLst>
                                    </p:anim>
                                    <p:animEffect transition="in" filter="fade">
                                      <p:cBhvr>
                                        <p:cTn id="51" dur="1000"/>
                                        <p:tgtEl>
                                          <p:spTgt spid="3078"/>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ppt_w</p:attrName>
                                        </p:attrNameLst>
                                      </p:cBhvr>
                                      <p:tavLst>
                                        <p:tav tm="0">
                                          <p:val>
                                            <p:fltVal val="0"/>
                                          </p:val>
                                        </p:tav>
                                        <p:tav tm="100000">
                                          <p:val>
                                            <p:strVal val="#ppt_w"/>
                                          </p:val>
                                        </p:tav>
                                      </p:tavLst>
                                    </p:anim>
                                    <p:anim calcmode="lin" valueType="num">
                                      <p:cBhvr>
                                        <p:cTn id="57" dur="1000" fill="hold"/>
                                        <p:tgtEl>
                                          <p:spTgt spid="15"/>
                                        </p:tgtEl>
                                        <p:attrNameLst>
                                          <p:attrName>ppt_h</p:attrName>
                                        </p:attrNameLst>
                                      </p:cBhvr>
                                      <p:tavLst>
                                        <p:tav tm="0">
                                          <p:val>
                                            <p:fltVal val="0"/>
                                          </p:val>
                                        </p:tav>
                                        <p:tav tm="100000">
                                          <p:val>
                                            <p:strVal val="#ppt_h"/>
                                          </p:val>
                                        </p:tav>
                                      </p:tavLst>
                                    </p:anim>
                                    <p:anim calcmode="lin" valueType="num">
                                      <p:cBhvr>
                                        <p:cTn id="58" dur="1000" fill="hold"/>
                                        <p:tgtEl>
                                          <p:spTgt spid="15"/>
                                        </p:tgtEl>
                                        <p:attrNameLst>
                                          <p:attrName>style.rotation</p:attrName>
                                        </p:attrNameLst>
                                      </p:cBhvr>
                                      <p:tavLst>
                                        <p:tav tm="0">
                                          <p:val>
                                            <p:fltVal val="90"/>
                                          </p:val>
                                        </p:tav>
                                        <p:tav tm="100000">
                                          <p:val>
                                            <p:fltVal val="0"/>
                                          </p:val>
                                        </p:tav>
                                      </p:tavLst>
                                    </p:anim>
                                    <p:animEffect transition="in" filter="fade">
                                      <p:cBhvr>
                                        <p:cTn id="59" dur="1000"/>
                                        <p:tgtEl>
                                          <p:spTgt spid="15"/>
                                        </p:tgtEl>
                                      </p:cBhvr>
                                    </p:animEffect>
                                  </p:childTnLst>
                                </p:cTn>
                              </p:par>
                              <p:par>
                                <p:cTn id="60" presetID="31"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1000" fill="hold"/>
                                        <p:tgtEl>
                                          <p:spTgt spid="18"/>
                                        </p:tgtEl>
                                        <p:attrNameLst>
                                          <p:attrName>ppt_w</p:attrName>
                                        </p:attrNameLst>
                                      </p:cBhvr>
                                      <p:tavLst>
                                        <p:tav tm="0">
                                          <p:val>
                                            <p:fltVal val="0"/>
                                          </p:val>
                                        </p:tav>
                                        <p:tav tm="100000">
                                          <p:val>
                                            <p:strVal val="#ppt_w"/>
                                          </p:val>
                                        </p:tav>
                                      </p:tavLst>
                                    </p:anim>
                                    <p:anim calcmode="lin" valueType="num">
                                      <p:cBhvr>
                                        <p:cTn id="63" dur="1000" fill="hold"/>
                                        <p:tgtEl>
                                          <p:spTgt spid="18"/>
                                        </p:tgtEl>
                                        <p:attrNameLst>
                                          <p:attrName>ppt_h</p:attrName>
                                        </p:attrNameLst>
                                      </p:cBhvr>
                                      <p:tavLst>
                                        <p:tav tm="0">
                                          <p:val>
                                            <p:fltVal val="0"/>
                                          </p:val>
                                        </p:tav>
                                        <p:tav tm="100000">
                                          <p:val>
                                            <p:strVal val="#ppt_h"/>
                                          </p:val>
                                        </p:tav>
                                      </p:tavLst>
                                    </p:anim>
                                    <p:anim calcmode="lin" valueType="num">
                                      <p:cBhvr>
                                        <p:cTn id="64" dur="1000" fill="hold"/>
                                        <p:tgtEl>
                                          <p:spTgt spid="18"/>
                                        </p:tgtEl>
                                        <p:attrNameLst>
                                          <p:attrName>style.rotation</p:attrName>
                                        </p:attrNameLst>
                                      </p:cBhvr>
                                      <p:tavLst>
                                        <p:tav tm="0">
                                          <p:val>
                                            <p:fltVal val="90"/>
                                          </p:val>
                                        </p:tav>
                                        <p:tav tm="100000">
                                          <p:val>
                                            <p:fltVal val="0"/>
                                          </p:val>
                                        </p:tav>
                                      </p:tavLst>
                                    </p:anim>
                                    <p:animEffect transition="in" filter="fade">
                                      <p:cBhvr>
                                        <p:cTn id="65" dur="10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nodeType="clickEffect">
                                  <p:stCondLst>
                                    <p:cond delay="0"/>
                                  </p:stCondLst>
                                  <p:childTnLst>
                                    <p:anim calcmode="lin" valueType="num">
                                      <p:cBhvr>
                                        <p:cTn id="69" dur="500"/>
                                        <p:tgtEl>
                                          <p:spTgt spid="3076"/>
                                        </p:tgtEl>
                                        <p:attrNameLst>
                                          <p:attrName>ppt_w</p:attrName>
                                        </p:attrNameLst>
                                      </p:cBhvr>
                                      <p:tavLst>
                                        <p:tav tm="0">
                                          <p:val>
                                            <p:strVal val="ppt_w"/>
                                          </p:val>
                                        </p:tav>
                                        <p:tav tm="100000">
                                          <p:val>
                                            <p:fltVal val="0"/>
                                          </p:val>
                                        </p:tav>
                                      </p:tavLst>
                                    </p:anim>
                                    <p:anim calcmode="lin" valueType="num">
                                      <p:cBhvr>
                                        <p:cTn id="70" dur="500"/>
                                        <p:tgtEl>
                                          <p:spTgt spid="3076"/>
                                        </p:tgtEl>
                                        <p:attrNameLst>
                                          <p:attrName>ppt_h</p:attrName>
                                        </p:attrNameLst>
                                      </p:cBhvr>
                                      <p:tavLst>
                                        <p:tav tm="0">
                                          <p:val>
                                            <p:strVal val="ppt_h"/>
                                          </p:val>
                                        </p:tav>
                                        <p:tav tm="100000">
                                          <p:val>
                                            <p:fltVal val="0"/>
                                          </p:val>
                                        </p:tav>
                                      </p:tavLst>
                                    </p:anim>
                                    <p:animEffect transition="out" filter="fade">
                                      <p:cBhvr>
                                        <p:cTn id="71" dur="500"/>
                                        <p:tgtEl>
                                          <p:spTgt spid="3076"/>
                                        </p:tgtEl>
                                      </p:cBhvr>
                                    </p:animEffect>
                                    <p:set>
                                      <p:cBhvr>
                                        <p:cTn id="72" dur="1" fill="hold">
                                          <p:stCondLst>
                                            <p:cond delay="499"/>
                                          </p:stCondLst>
                                        </p:cTn>
                                        <p:tgtEl>
                                          <p:spTgt spid="3076"/>
                                        </p:tgtEl>
                                        <p:attrNameLst>
                                          <p:attrName>style.visibility</p:attrName>
                                        </p:attrNameLst>
                                      </p:cBhvr>
                                      <p:to>
                                        <p:strVal val="hidden"/>
                                      </p:to>
                                    </p:set>
                                  </p:childTnLst>
                                </p:cTn>
                              </p:par>
                              <p:par>
                                <p:cTn id="73" presetID="53" presetClass="exit" presetSubtype="32" fill="hold" grpId="1" nodeType="withEffect">
                                  <p:stCondLst>
                                    <p:cond delay="0"/>
                                  </p:stCondLst>
                                  <p:childTnLst>
                                    <p:anim calcmode="lin" valueType="num">
                                      <p:cBhvr>
                                        <p:cTn id="74" dur="500"/>
                                        <p:tgtEl>
                                          <p:spTgt spid="13"/>
                                        </p:tgtEl>
                                        <p:attrNameLst>
                                          <p:attrName>ppt_w</p:attrName>
                                        </p:attrNameLst>
                                      </p:cBhvr>
                                      <p:tavLst>
                                        <p:tav tm="0">
                                          <p:val>
                                            <p:strVal val="ppt_w"/>
                                          </p:val>
                                        </p:tav>
                                        <p:tav tm="100000">
                                          <p:val>
                                            <p:fltVal val="0"/>
                                          </p:val>
                                        </p:tav>
                                      </p:tavLst>
                                    </p:anim>
                                    <p:anim calcmode="lin" valueType="num">
                                      <p:cBhvr>
                                        <p:cTn id="75" dur="500"/>
                                        <p:tgtEl>
                                          <p:spTgt spid="13"/>
                                        </p:tgtEl>
                                        <p:attrNameLst>
                                          <p:attrName>ppt_h</p:attrName>
                                        </p:attrNameLst>
                                      </p:cBhvr>
                                      <p:tavLst>
                                        <p:tav tm="0">
                                          <p:val>
                                            <p:strVal val="ppt_h"/>
                                          </p:val>
                                        </p:tav>
                                        <p:tav tm="100000">
                                          <p:val>
                                            <p:fltVal val="0"/>
                                          </p:val>
                                        </p:tav>
                                      </p:tavLst>
                                    </p:anim>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53" presetClass="exit" presetSubtype="32" fill="hold" grpId="1" nodeType="withEffect">
                                  <p:stCondLst>
                                    <p:cond delay="0"/>
                                  </p:stCondLst>
                                  <p:childTnLst>
                                    <p:anim calcmode="lin" valueType="num">
                                      <p:cBhvr>
                                        <p:cTn id="79" dur="500"/>
                                        <p:tgtEl>
                                          <p:spTgt spid="16"/>
                                        </p:tgtEl>
                                        <p:attrNameLst>
                                          <p:attrName>ppt_w</p:attrName>
                                        </p:attrNameLst>
                                      </p:cBhvr>
                                      <p:tavLst>
                                        <p:tav tm="0">
                                          <p:val>
                                            <p:strVal val="ppt_w"/>
                                          </p:val>
                                        </p:tav>
                                        <p:tav tm="100000">
                                          <p:val>
                                            <p:fltVal val="0"/>
                                          </p:val>
                                        </p:tav>
                                      </p:tavLst>
                                    </p:anim>
                                    <p:anim calcmode="lin" valueType="num">
                                      <p:cBhvr>
                                        <p:cTn id="80" dur="500"/>
                                        <p:tgtEl>
                                          <p:spTgt spid="16"/>
                                        </p:tgtEl>
                                        <p:attrNameLst>
                                          <p:attrName>ppt_h</p:attrName>
                                        </p:attrNameLst>
                                      </p:cBhvr>
                                      <p:tavLst>
                                        <p:tav tm="0">
                                          <p:val>
                                            <p:strVal val="ppt_h"/>
                                          </p:val>
                                        </p:tav>
                                        <p:tav tm="100000">
                                          <p:val>
                                            <p:fltVal val="0"/>
                                          </p:val>
                                        </p:tav>
                                      </p:tavLst>
                                    </p:anim>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par>
                                <p:cTn id="83" presetID="53" presetClass="exit" presetSubtype="32" fill="hold" nodeType="withEffect">
                                  <p:stCondLst>
                                    <p:cond delay="0"/>
                                  </p:stCondLst>
                                  <p:childTnLst>
                                    <p:anim calcmode="lin" valueType="num">
                                      <p:cBhvr>
                                        <p:cTn id="84" dur="500"/>
                                        <p:tgtEl>
                                          <p:spTgt spid="3074"/>
                                        </p:tgtEl>
                                        <p:attrNameLst>
                                          <p:attrName>ppt_w</p:attrName>
                                        </p:attrNameLst>
                                      </p:cBhvr>
                                      <p:tavLst>
                                        <p:tav tm="0">
                                          <p:val>
                                            <p:strVal val="ppt_w"/>
                                          </p:val>
                                        </p:tav>
                                        <p:tav tm="100000">
                                          <p:val>
                                            <p:fltVal val="0"/>
                                          </p:val>
                                        </p:tav>
                                      </p:tavLst>
                                    </p:anim>
                                    <p:anim calcmode="lin" valueType="num">
                                      <p:cBhvr>
                                        <p:cTn id="85" dur="500"/>
                                        <p:tgtEl>
                                          <p:spTgt spid="3074"/>
                                        </p:tgtEl>
                                        <p:attrNameLst>
                                          <p:attrName>ppt_h</p:attrName>
                                        </p:attrNameLst>
                                      </p:cBhvr>
                                      <p:tavLst>
                                        <p:tav tm="0">
                                          <p:val>
                                            <p:strVal val="ppt_h"/>
                                          </p:val>
                                        </p:tav>
                                        <p:tav tm="100000">
                                          <p:val>
                                            <p:fltVal val="0"/>
                                          </p:val>
                                        </p:tav>
                                      </p:tavLst>
                                    </p:anim>
                                    <p:animEffect transition="out" filter="fade">
                                      <p:cBhvr>
                                        <p:cTn id="86" dur="500"/>
                                        <p:tgtEl>
                                          <p:spTgt spid="3074"/>
                                        </p:tgtEl>
                                      </p:cBhvr>
                                    </p:animEffect>
                                    <p:set>
                                      <p:cBhvr>
                                        <p:cTn id="87" dur="1" fill="hold">
                                          <p:stCondLst>
                                            <p:cond delay="499"/>
                                          </p:stCondLst>
                                        </p:cTn>
                                        <p:tgtEl>
                                          <p:spTgt spid="3074"/>
                                        </p:tgtEl>
                                        <p:attrNameLst>
                                          <p:attrName>style.visibility</p:attrName>
                                        </p:attrNameLst>
                                      </p:cBhvr>
                                      <p:to>
                                        <p:strVal val="hidden"/>
                                      </p:to>
                                    </p:set>
                                  </p:childTnLst>
                                </p:cTn>
                              </p:par>
                              <p:par>
                                <p:cTn id="88" presetID="53" presetClass="exit" presetSubtype="32" fill="hold" grpId="1" nodeType="withEffect">
                                  <p:stCondLst>
                                    <p:cond delay="0"/>
                                  </p:stCondLst>
                                  <p:childTnLst>
                                    <p:anim calcmode="lin" valueType="num">
                                      <p:cBhvr>
                                        <p:cTn id="89" dur="500"/>
                                        <p:tgtEl>
                                          <p:spTgt spid="14"/>
                                        </p:tgtEl>
                                        <p:attrNameLst>
                                          <p:attrName>ppt_w</p:attrName>
                                        </p:attrNameLst>
                                      </p:cBhvr>
                                      <p:tavLst>
                                        <p:tav tm="0">
                                          <p:val>
                                            <p:strVal val="ppt_w"/>
                                          </p:val>
                                        </p:tav>
                                        <p:tav tm="100000">
                                          <p:val>
                                            <p:fltVal val="0"/>
                                          </p:val>
                                        </p:tav>
                                      </p:tavLst>
                                    </p:anim>
                                    <p:anim calcmode="lin" valueType="num">
                                      <p:cBhvr>
                                        <p:cTn id="90" dur="500"/>
                                        <p:tgtEl>
                                          <p:spTgt spid="14"/>
                                        </p:tgtEl>
                                        <p:attrNameLst>
                                          <p:attrName>ppt_h</p:attrName>
                                        </p:attrNameLst>
                                      </p:cBhvr>
                                      <p:tavLst>
                                        <p:tav tm="0">
                                          <p:val>
                                            <p:strVal val="ppt_h"/>
                                          </p:val>
                                        </p:tav>
                                        <p:tav tm="100000">
                                          <p:val>
                                            <p:fltVal val="0"/>
                                          </p:val>
                                        </p:tav>
                                      </p:tavLst>
                                    </p:anim>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17"/>
                                        </p:tgtEl>
                                        <p:attrNameLst>
                                          <p:attrName>ppt_w</p:attrName>
                                        </p:attrNameLst>
                                      </p:cBhvr>
                                      <p:tavLst>
                                        <p:tav tm="0">
                                          <p:val>
                                            <p:strVal val="ppt_w"/>
                                          </p:val>
                                        </p:tav>
                                        <p:tav tm="100000">
                                          <p:val>
                                            <p:fltVal val="0"/>
                                          </p:val>
                                        </p:tav>
                                      </p:tavLst>
                                    </p:anim>
                                    <p:anim calcmode="lin" valueType="num">
                                      <p:cBhvr>
                                        <p:cTn id="95" dur="500"/>
                                        <p:tgtEl>
                                          <p:spTgt spid="17"/>
                                        </p:tgtEl>
                                        <p:attrNameLst>
                                          <p:attrName>ppt_h</p:attrName>
                                        </p:attrNameLst>
                                      </p:cBhvr>
                                      <p:tavLst>
                                        <p:tav tm="0">
                                          <p:val>
                                            <p:strVal val="ppt_h"/>
                                          </p:val>
                                        </p:tav>
                                        <p:tav tm="100000">
                                          <p:val>
                                            <p:fltVal val="0"/>
                                          </p:val>
                                        </p:tav>
                                      </p:tavLst>
                                    </p:anim>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53" presetClass="exit" presetSubtype="32" fill="hold" nodeType="withEffect">
                                  <p:stCondLst>
                                    <p:cond delay="0"/>
                                  </p:stCondLst>
                                  <p:childTnLst>
                                    <p:anim calcmode="lin" valueType="num">
                                      <p:cBhvr>
                                        <p:cTn id="99" dur="500"/>
                                        <p:tgtEl>
                                          <p:spTgt spid="3078"/>
                                        </p:tgtEl>
                                        <p:attrNameLst>
                                          <p:attrName>ppt_w</p:attrName>
                                        </p:attrNameLst>
                                      </p:cBhvr>
                                      <p:tavLst>
                                        <p:tav tm="0">
                                          <p:val>
                                            <p:strVal val="ppt_w"/>
                                          </p:val>
                                        </p:tav>
                                        <p:tav tm="100000">
                                          <p:val>
                                            <p:fltVal val="0"/>
                                          </p:val>
                                        </p:tav>
                                      </p:tavLst>
                                    </p:anim>
                                    <p:anim calcmode="lin" valueType="num">
                                      <p:cBhvr>
                                        <p:cTn id="100" dur="500"/>
                                        <p:tgtEl>
                                          <p:spTgt spid="3078"/>
                                        </p:tgtEl>
                                        <p:attrNameLst>
                                          <p:attrName>ppt_h</p:attrName>
                                        </p:attrNameLst>
                                      </p:cBhvr>
                                      <p:tavLst>
                                        <p:tav tm="0">
                                          <p:val>
                                            <p:strVal val="ppt_h"/>
                                          </p:val>
                                        </p:tav>
                                        <p:tav tm="100000">
                                          <p:val>
                                            <p:fltVal val="0"/>
                                          </p:val>
                                        </p:tav>
                                      </p:tavLst>
                                    </p:anim>
                                    <p:animEffect transition="out" filter="fade">
                                      <p:cBhvr>
                                        <p:cTn id="101" dur="500"/>
                                        <p:tgtEl>
                                          <p:spTgt spid="3078"/>
                                        </p:tgtEl>
                                      </p:cBhvr>
                                    </p:animEffect>
                                    <p:set>
                                      <p:cBhvr>
                                        <p:cTn id="102" dur="1" fill="hold">
                                          <p:stCondLst>
                                            <p:cond delay="499"/>
                                          </p:stCondLst>
                                        </p:cTn>
                                        <p:tgtEl>
                                          <p:spTgt spid="3078"/>
                                        </p:tgtEl>
                                        <p:attrNameLst>
                                          <p:attrName>style.visibility</p:attrName>
                                        </p:attrNameLst>
                                      </p:cBhvr>
                                      <p:to>
                                        <p:strVal val="hidden"/>
                                      </p:to>
                                    </p:set>
                                  </p:childTnLst>
                                </p:cTn>
                              </p:par>
                              <p:par>
                                <p:cTn id="103" presetID="53" presetClass="exit" presetSubtype="32" fill="hold" grpId="1" nodeType="withEffect">
                                  <p:stCondLst>
                                    <p:cond delay="0"/>
                                  </p:stCondLst>
                                  <p:childTnLst>
                                    <p:anim calcmode="lin" valueType="num">
                                      <p:cBhvr>
                                        <p:cTn id="104" dur="500"/>
                                        <p:tgtEl>
                                          <p:spTgt spid="15"/>
                                        </p:tgtEl>
                                        <p:attrNameLst>
                                          <p:attrName>ppt_w</p:attrName>
                                        </p:attrNameLst>
                                      </p:cBhvr>
                                      <p:tavLst>
                                        <p:tav tm="0">
                                          <p:val>
                                            <p:strVal val="ppt_w"/>
                                          </p:val>
                                        </p:tav>
                                        <p:tav tm="100000">
                                          <p:val>
                                            <p:fltVal val="0"/>
                                          </p:val>
                                        </p:tav>
                                      </p:tavLst>
                                    </p:anim>
                                    <p:anim calcmode="lin" valueType="num">
                                      <p:cBhvr>
                                        <p:cTn id="105" dur="500"/>
                                        <p:tgtEl>
                                          <p:spTgt spid="15"/>
                                        </p:tgtEl>
                                        <p:attrNameLst>
                                          <p:attrName>ppt_h</p:attrName>
                                        </p:attrNameLst>
                                      </p:cBhvr>
                                      <p:tavLst>
                                        <p:tav tm="0">
                                          <p:val>
                                            <p:strVal val="ppt_h"/>
                                          </p:val>
                                        </p:tav>
                                        <p:tav tm="100000">
                                          <p:val>
                                            <p:fltVal val="0"/>
                                          </p:val>
                                        </p:tav>
                                      </p:tavLst>
                                    </p:anim>
                                    <p:animEffect transition="out" filter="fade">
                                      <p:cBhvr>
                                        <p:cTn id="106" dur="500"/>
                                        <p:tgtEl>
                                          <p:spTgt spid="15"/>
                                        </p:tgtEl>
                                      </p:cBhvr>
                                    </p:animEffect>
                                    <p:set>
                                      <p:cBhvr>
                                        <p:cTn id="107" dur="1" fill="hold">
                                          <p:stCondLst>
                                            <p:cond delay="499"/>
                                          </p:stCondLst>
                                        </p:cTn>
                                        <p:tgtEl>
                                          <p:spTgt spid="15"/>
                                        </p:tgtEl>
                                        <p:attrNameLst>
                                          <p:attrName>style.visibility</p:attrName>
                                        </p:attrNameLst>
                                      </p:cBhvr>
                                      <p:to>
                                        <p:strVal val="hidden"/>
                                      </p:to>
                                    </p:set>
                                  </p:childTnLst>
                                </p:cTn>
                              </p:par>
                              <p:par>
                                <p:cTn id="108" presetID="53" presetClass="exit" presetSubtype="32" fill="hold" grpId="1" nodeType="withEffect">
                                  <p:stCondLst>
                                    <p:cond delay="0"/>
                                  </p:stCondLst>
                                  <p:childTnLst>
                                    <p:anim calcmode="lin" valueType="num">
                                      <p:cBhvr>
                                        <p:cTn id="109" dur="500"/>
                                        <p:tgtEl>
                                          <p:spTgt spid="18"/>
                                        </p:tgtEl>
                                        <p:attrNameLst>
                                          <p:attrName>ppt_w</p:attrName>
                                        </p:attrNameLst>
                                      </p:cBhvr>
                                      <p:tavLst>
                                        <p:tav tm="0">
                                          <p:val>
                                            <p:strVal val="ppt_w"/>
                                          </p:val>
                                        </p:tav>
                                        <p:tav tm="100000">
                                          <p:val>
                                            <p:fltVal val="0"/>
                                          </p:val>
                                        </p:tav>
                                      </p:tavLst>
                                    </p:anim>
                                    <p:anim calcmode="lin" valueType="num">
                                      <p:cBhvr>
                                        <p:cTn id="110" dur="500"/>
                                        <p:tgtEl>
                                          <p:spTgt spid="18"/>
                                        </p:tgtEl>
                                        <p:attrNameLst>
                                          <p:attrName>ppt_h</p:attrName>
                                        </p:attrNameLst>
                                      </p:cBhvr>
                                      <p:tavLst>
                                        <p:tav tm="0">
                                          <p:val>
                                            <p:strVal val="ppt_h"/>
                                          </p:val>
                                        </p:tav>
                                        <p:tav tm="100000">
                                          <p:val>
                                            <p:fltVal val="0"/>
                                          </p:val>
                                        </p:tav>
                                      </p:tavLst>
                                    </p:anim>
                                    <p:animEffect transition="out" filter="fade">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5122"/>
                                        </p:tgtEl>
                                        <p:attrNameLst>
                                          <p:attrName>style.visibility</p:attrName>
                                        </p:attrNameLst>
                                      </p:cBhvr>
                                      <p:to>
                                        <p:strVal val="visible"/>
                                      </p:to>
                                    </p:set>
                                    <p:anim calcmode="lin" valueType="num">
                                      <p:cBhvr>
                                        <p:cTn id="117" dur="500" fill="hold"/>
                                        <p:tgtEl>
                                          <p:spTgt spid="5122"/>
                                        </p:tgtEl>
                                        <p:attrNameLst>
                                          <p:attrName>ppt_w</p:attrName>
                                        </p:attrNameLst>
                                      </p:cBhvr>
                                      <p:tavLst>
                                        <p:tav tm="0">
                                          <p:val>
                                            <p:fltVal val="0"/>
                                          </p:val>
                                        </p:tav>
                                        <p:tav tm="100000">
                                          <p:val>
                                            <p:strVal val="#ppt_w"/>
                                          </p:val>
                                        </p:tav>
                                      </p:tavLst>
                                    </p:anim>
                                    <p:anim calcmode="lin" valueType="num">
                                      <p:cBhvr>
                                        <p:cTn id="118" dur="500" fill="hold"/>
                                        <p:tgtEl>
                                          <p:spTgt spid="5122"/>
                                        </p:tgtEl>
                                        <p:attrNameLst>
                                          <p:attrName>ppt_h</p:attrName>
                                        </p:attrNameLst>
                                      </p:cBhvr>
                                      <p:tavLst>
                                        <p:tav tm="0">
                                          <p:val>
                                            <p:fltVal val="0"/>
                                          </p:val>
                                        </p:tav>
                                        <p:tav tm="100000">
                                          <p:val>
                                            <p:strVal val="#ppt_h"/>
                                          </p:val>
                                        </p:tav>
                                      </p:tavLst>
                                    </p:anim>
                                    <p:animEffect transition="in" filter="fade">
                                      <p:cBhvr>
                                        <p:cTn id="119" dur="500"/>
                                        <p:tgtEl>
                                          <p:spTgt spid="5122"/>
                                        </p:tgtEl>
                                      </p:cBhvr>
                                    </p:animEffect>
                                  </p:childTnLst>
                                </p:cTn>
                              </p:par>
                              <p:par>
                                <p:cTn id="120" presetID="53" presetClass="entr" presetSubtype="16" fill="hold" nodeType="withEffect">
                                  <p:stCondLst>
                                    <p:cond delay="0"/>
                                  </p:stCondLst>
                                  <p:childTnLst>
                                    <p:set>
                                      <p:cBhvr>
                                        <p:cTn id="121" dur="1" fill="hold">
                                          <p:stCondLst>
                                            <p:cond delay="0"/>
                                          </p:stCondLst>
                                        </p:cTn>
                                        <p:tgtEl>
                                          <p:spTgt spid="5124"/>
                                        </p:tgtEl>
                                        <p:attrNameLst>
                                          <p:attrName>style.visibility</p:attrName>
                                        </p:attrNameLst>
                                      </p:cBhvr>
                                      <p:to>
                                        <p:strVal val="visible"/>
                                      </p:to>
                                    </p:set>
                                    <p:anim calcmode="lin" valueType="num">
                                      <p:cBhvr>
                                        <p:cTn id="122" dur="500" fill="hold"/>
                                        <p:tgtEl>
                                          <p:spTgt spid="5124"/>
                                        </p:tgtEl>
                                        <p:attrNameLst>
                                          <p:attrName>ppt_w</p:attrName>
                                        </p:attrNameLst>
                                      </p:cBhvr>
                                      <p:tavLst>
                                        <p:tav tm="0">
                                          <p:val>
                                            <p:fltVal val="0"/>
                                          </p:val>
                                        </p:tav>
                                        <p:tav tm="100000">
                                          <p:val>
                                            <p:strVal val="#ppt_w"/>
                                          </p:val>
                                        </p:tav>
                                      </p:tavLst>
                                    </p:anim>
                                    <p:anim calcmode="lin" valueType="num">
                                      <p:cBhvr>
                                        <p:cTn id="123" dur="500" fill="hold"/>
                                        <p:tgtEl>
                                          <p:spTgt spid="5124"/>
                                        </p:tgtEl>
                                        <p:attrNameLst>
                                          <p:attrName>ppt_h</p:attrName>
                                        </p:attrNameLst>
                                      </p:cBhvr>
                                      <p:tavLst>
                                        <p:tav tm="0">
                                          <p:val>
                                            <p:fltVal val="0"/>
                                          </p:val>
                                        </p:tav>
                                        <p:tav tm="100000">
                                          <p:val>
                                            <p:strVal val="#ppt_h"/>
                                          </p:val>
                                        </p:tav>
                                      </p:tavLst>
                                    </p:anim>
                                    <p:animEffect transition="in" filter="fade">
                                      <p:cBhvr>
                                        <p:cTn id="124"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6" grpId="0"/>
      <p:bldP spid="16" grpId="1"/>
      <p:bldP spid="17" grpId="0"/>
      <p:bldP spid="17" grpId="1"/>
      <p:bldP spid="18" grpId="0"/>
      <p:bldP spid="18"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Ý nghĩa của cây quất ngày Tết, cách chăm sóc cây quất trước và sau Tết">
            <a:extLst>
              <a:ext uri="{FF2B5EF4-FFF2-40B4-BE49-F238E27FC236}">
                <a16:creationId xmlns:a16="http://schemas.microsoft.com/office/drawing/2014/main" id="{2290AD8D-883A-46B4-B5DF-3EC4052AD2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84" r="6346"/>
          <a:stretch/>
        </p:blipFill>
        <p:spPr bwMode="auto">
          <a:xfrm>
            <a:off x="495320" y="542934"/>
            <a:ext cx="7456956" cy="5514965"/>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5"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7"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9" name="Google Shape;6249;p39">
            <a:extLst>
              <a:ext uri="{FF2B5EF4-FFF2-40B4-BE49-F238E27FC236}">
                <a16:creationId xmlns:a16="http://schemas.microsoft.com/office/drawing/2014/main" id="{C0208098-ACE6-4D99-8EF9-36A89E58ACE4}"/>
              </a:ext>
            </a:extLst>
          </p:cNvPr>
          <p:cNvSpPr txBox="1">
            <a:spLocks/>
          </p:cNvSpPr>
          <p:nvPr/>
        </p:nvSpPr>
        <p:spPr>
          <a:xfrm>
            <a:off x="8081412" y="2529909"/>
            <a:ext cx="3615268" cy="666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vo Black"/>
              <a:buNone/>
              <a:defRPr sz="5000" b="0" i="0" u="none" strike="noStrike" cap="none">
                <a:solidFill>
                  <a:schemeClr val="accen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l"/>
            <a:r>
              <a:rPr lang="en-US" sz="3600" b="1" dirty="0">
                <a:solidFill>
                  <a:schemeClr val="tx1"/>
                </a:solidFill>
                <a:latin typeface="+mn-lt"/>
                <a:cs typeface="Times New Roman" panose="02020603050405020304" pitchFamily="18" charset="0"/>
              </a:rPr>
              <a:t>kumquat tree </a:t>
            </a:r>
            <a:r>
              <a:rPr lang="en-US" sz="3600" dirty="0">
                <a:solidFill>
                  <a:schemeClr val="tx1"/>
                </a:solidFill>
                <a:latin typeface="+mn-lt"/>
              </a:rPr>
              <a:t>(n)</a:t>
            </a:r>
            <a:endParaRPr lang="en-US" sz="3600" b="1" dirty="0">
              <a:solidFill>
                <a:schemeClr val="tx1"/>
              </a:solidFill>
              <a:latin typeface="+mn-lt"/>
              <a:cs typeface="Times New Roman" panose="02020603050405020304" pitchFamily="18" charset="0"/>
            </a:endParaRPr>
          </a:p>
        </p:txBody>
      </p:sp>
      <p:sp>
        <p:nvSpPr>
          <p:cNvPr id="10" name="TextBox 9">
            <a:extLst>
              <a:ext uri="{FF2B5EF4-FFF2-40B4-BE49-F238E27FC236}">
                <a16:creationId xmlns:a16="http://schemas.microsoft.com/office/drawing/2014/main" id="{4FACA547-B9FE-4B8C-9D2F-F187F1953C06}"/>
              </a:ext>
            </a:extLst>
          </p:cNvPr>
          <p:cNvSpPr txBox="1"/>
          <p:nvPr/>
        </p:nvSpPr>
        <p:spPr>
          <a:xfrm>
            <a:off x="8081412" y="3198713"/>
            <a:ext cx="3615268" cy="646331"/>
          </a:xfrm>
          <a:prstGeom prst="rect">
            <a:avLst/>
          </a:prstGeom>
          <a:noFill/>
        </p:spPr>
        <p:txBody>
          <a:bodyPr wrap="square">
            <a:spAutoFit/>
          </a:bodyPr>
          <a:lstStyle/>
          <a:p>
            <a:r>
              <a:rPr lang="en-US" sz="3600" b="0" i="0" dirty="0">
                <a:solidFill>
                  <a:srgbClr val="FF9900"/>
                </a:solidFill>
                <a:effectLst/>
                <a:latin typeface="Lucida Sans Unicode" panose="020B0602030504020204" pitchFamily="34" charset="0"/>
              </a:rPr>
              <a:t>/ˈ</a:t>
            </a:r>
            <a:r>
              <a:rPr lang="en-US" sz="3600" b="0" i="0" dirty="0" err="1">
                <a:solidFill>
                  <a:srgbClr val="FF9900"/>
                </a:solidFill>
                <a:effectLst/>
                <a:latin typeface="Lucida Sans Unicode" panose="020B0602030504020204" pitchFamily="34" charset="0"/>
              </a:rPr>
              <a:t>kʌmkwɒt</a:t>
            </a:r>
            <a:r>
              <a:rPr lang="en-US" sz="3600" b="0" i="0" dirty="0">
                <a:solidFill>
                  <a:srgbClr val="FF9900"/>
                </a:solidFill>
                <a:effectLst/>
                <a:latin typeface="Lucida Sans Unicode" panose="020B0602030504020204" pitchFamily="34" charset="0"/>
              </a:rPr>
              <a:t> triː/</a:t>
            </a:r>
            <a:endParaRPr lang="en-US" sz="3600" dirty="0">
              <a:solidFill>
                <a:srgbClr val="FF9900"/>
              </a:solidFill>
            </a:endParaRPr>
          </a:p>
        </p:txBody>
      </p:sp>
    </p:spTree>
    <p:extLst>
      <p:ext uri="{BB962C8B-B14F-4D97-AF65-F5344CB8AC3E}">
        <p14:creationId xmlns:p14="http://schemas.microsoft.com/office/powerpoint/2010/main" val="206090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80">
                                          <p:stCondLst>
                                            <p:cond delay="0"/>
                                          </p:stCondLst>
                                        </p:cTn>
                                        <p:tgtEl>
                                          <p:spTgt spid="4100"/>
                                        </p:tgtEl>
                                      </p:cBhvr>
                                    </p:animEffect>
                                    <p:anim calcmode="lin" valueType="num">
                                      <p:cBhvr>
                                        <p:cTn id="8"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13" dur="26">
                                          <p:stCondLst>
                                            <p:cond delay="650"/>
                                          </p:stCondLst>
                                        </p:cTn>
                                        <p:tgtEl>
                                          <p:spTgt spid="4100"/>
                                        </p:tgtEl>
                                      </p:cBhvr>
                                      <p:to x="100000" y="60000"/>
                                    </p:animScale>
                                    <p:animScale>
                                      <p:cBhvr>
                                        <p:cTn id="14" dur="166" decel="50000">
                                          <p:stCondLst>
                                            <p:cond delay="676"/>
                                          </p:stCondLst>
                                        </p:cTn>
                                        <p:tgtEl>
                                          <p:spTgt spid="4100"/>
                                        </p:tgtEl>
                                      </p:cBhvr>
                                      <p:to x="100000" y="100000"/>
                                    </p:animScale>
                                    <p:animScale>
                                      <p:cBhvr>
                                        <p:cTn id="15" dur="26">
                                          <p:stCondLst>
                                            <p:cond delay="1312"/>
                                          </p:stCondLst>
                                        </p:cTn>
                                        <p:tgtEl>
                                          <p:spTgt spid="4100"/>
                                        </p:tgtEl>
                                      </p:cBhvr>
                                      <p:to x="100000" y="80000"/>
                                    </p:animScale>
                                    <p:animScale>
                                      <p:cBhvr>
                                        <p:cTn id="16" dur="166" decel="50000">
                                          <p:stCondLst>
                                            <p:cond delay="1338"/>
                                          </p:stCondLst>
                                        </p:cTn>
                                        <p:tgtEl>
                                          <p:spTgt spid="4100"/>
                                        </p:tgtEl>
                                      </p:cBhvr>
                                      <p:to x="100000" y="100000"/>
                                    </p:animScale>
                                    <p:animScale>
                                      <p:cBhvr>
                                        <p:cTn id="17" dur="26">
                                          <p:stCondLst>
                                            <p:cond delay="1642"/>
                                          </p:stCondLst>
                                        </p:cTn>
                                        <p:tgtEl>
                                          <p:spTgt spid="4100"/>
                                        </p:tgtEl>
                                      </p:cBhvr>
                                      <p:to x="100000" y="90000"/>
                                    </p:animScale>
                                    <p:animScale>
                                      <p:cBhvr>
                                        <p:cTn id="18" dur="166" decel="50000">
                                          <p:stCondLst>
                                            <p:cond delay="1668"/>
                                          </p:stCondLst>
                                        </p:cTn>
                                        <p:tgtEl>
                                          <p:spTgt spid="4100"/>
                                        </p:tgtEl>
                                      </p:cBhvr>
                                      <p:to x="100000" y="100000"/>
                                    </p:animScale>
                                    <p:animScale>
                                      <p:cBhvr>
                                        <p:cTn id="19" dur="26">
                                          <p:stCondLst>
                                            <p:cond delay="1808"/>
                                          </p:stCondLst>
                                        </p:cTn>
                                        <p:tgtEl>
                                          <p:spTgt spid="4100"/>
                                        </p:tgtEl>
                                      </p:cBhvr>
                                      <p:to x="100000" y="95000"/>
                                    </p:animScale>
                                    <p:animScale>
                                      <p:cBhvr>
                                        <p:cTn id="20" dur="166" decel="50000">
                                          <p:stCondLst>
                                            <p:cond delay="1834"/>
                                          </p:stCondLst>
                                        </p:cTn>
                                        <p:tgtEl>
                                          <p:spTgt spid="410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80">
                                          <p:stCondLst>
                                            <p:cond delay="0"/>
                                          </p:stCondLst>
                                        </p:cTn>
                                        <p:tgtEl>
                                          <p:spTgt spid="10"/>
                                        </p:tgtEl>
                                      </p:cBhvr>
                                    </p:animEffect>
                                    <p:anim calcmode="lin" valueType="num">
                                      <p:cBhvr>
                                        <p:cTn id="4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7" dur="26">
                                          <p:stCondLst>
                                            <p:cond delay="650"/>
                                          </p:stCondLst>
                                        </p:cTn>
                                        <p:tgtEl>
                                          <p:spTgt spid="10"/>
                                        </p:tgtEl>
                                      </p:cBhvr>
                                      <p:to x="100000" y="60000"/>
                                    </p:animScale>
                                    <p:animScale>
                                      <p:cBhvr>
                                        <p:cTn id="48" dur="166" decel="50000">
                                          <p:stCondLst>
                                            <p:cond delay="676"/>
                                          </p:stCondLst>
                                        </p:cTn>
                                        <p:tgtEl>
                                          <p:spTgt spid="10"/>
                                        </p:tgtEl>
                                      </p:cBhvr>
                                      <p:to x="100000" y="100000"/>
                                    </p:animScale>
                                    <p:animScale>
                                      <p:cBhvr>
                                        <p:cTn id="49" dur="26">
                                          <p:stCondLst>
                                            <p:cond delay="1312"/>
                                          </p:stCondLst>
                                        </p:cTn>
                                        <p:tgtEl>
                                          <p:spTgt spid="10"/>
                                        </p:tgtEl>
                                      </p:cBhvr>
                                      <p:to x="100000" y="80000"/>
                                    </p:animScale>
                                    <p:animScale>
                                      <p:cBhvr>
                                        <p:cTn id="50" dur="166" decel="50000">
                                          <p:stCondLst>
                                            <p:cond delay="1338"/>
                                          </p:stCondLst>
                                        </p:cTn>
                                        <p:tgtEl>
                                          <p:spTgt spid="10"/>
                                        </p:tgtEl>
                                      </p:cBhvr>
                                      <p:to x="100000" y="100000"/>
                                    </p:animScale>
                                    <p:animScale>
                                      <p:cBhvr>
                                        <p:cTn id="51" dur="26">
                                          <p:stCondLst>
                                            <p:cond delay="1642"/>
                                          </p:stCondLst>
                                        </p:cTn>
                                        <p:tgtEl>
                                          <p:spTgt spid="10"/>
                                        </p:tgtEl>
                                      </p:cBhvr>
                                      <p:to x="100000" y="90000"/>
                                    </p:animScale>
                                    <p:animScale>
                                      <p:cBhvr>
                                        <p:cTn id="52" dur="166" decel="50000">
                                          <p:stCondLst>
                                            <p:cond delay="1668"/>
                                          </p:stCondLst>
                                        </p:cTn>
                                        <p:tgtEl>
                                          <p:spTgt spid="10"/>
                                        </p:tgtEl>
                                      </p:cBhvr>
                                      <p:to x="100000" y="100000"/>
                                    </p:animScale>
                                    <p:animScale>
                                      <p:cBhvr>
                                        <p:cTn id="53" dur="26">
                                          <p:stCondLst>
                                            <p:cond delay="1808"/>
                                          </p:stCondLst>
                                        </p:cTn>
                                        <p:tgtEl>
                                          <p:spTgt spid="10"/>
                                        </p:tgtEl>
                                      </p:cBhvr>
                                      <p:to x="100000" y="95000"/>
                                    </p:animScale>
                                    <p:animScale>
                                      <p:cBhvr>
                                        <p:cTn id="5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Best Apples for Red Candy Apples | Apple for That">
            <a:extLst>
              <a:ext uri="{FF2B5EF4-FFF2-40B4-BE49-F238E27FC236}">
                <a16:creationId xmlns:a16="http://schemas.microsoft.com/office/drawing/2014/main" id="{BC24AA59-7A57-4EC8-90C5-7A9CF7634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30" r="4830"/>
          <a:stretch/>
        </p:blipFill>
        <p:spPr bwMode="auto">
          <a:xfrm>
            <a:off x="7238231" y="2787303"/>
            <a:ext cx="3110368" cy="2370813"/>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5126" name="Picture 6" descr="Cuối tuần làm mứt cà chua bi đẹp mắt ngon miệng - VietNamNet">
            <a:extLst>
              <a:ext uri="{FF2B5EF4-FFF2-40B4-BE49-F238E27FC236}">
                <a16:creationId xmlns:a16="http://schemas.microsoft.com/office/drawing/2014/main" id="{86320520-2825-4B27-B705-E62137F2F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45" r="3357" b="2"/>
          <a:stretch/>
        </p:blipFill>
        <p:spPr bwMode="auto">
          <a:xfrm>
            <a:off x="1743096" y="361961"/>
            <a:ext cx="6475162" cy="4854582"/>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5128" name="Picture 8" descr="Cách làm mứt mận ngon - Tối nay ăn gì">
            <a:extLst>
              <a:ext uri="{FF2B5EF4-FFF2-40B4-BE49-F238E27FC236}">
                <a16:creationId xmlns:a16="http://schemas.microsoft.com/office/drawing/2014/main" id="{BC6D746E-FDBF-4722-87D8-C74626C793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924" r="3" b="3853"/>
          <a:stretch/>
        </p:blipFill>
        <p:spPr bwMode="auto">
          <a:xfrm>
            <a:off x="6087917" y="361950"/>
            <a:ext cx="4260682" cy="2366927"/>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9" name="Google Shape;6249;p39">
            <a:extLst>
              <a:ext uri="{FF2B5EF4-FFF2-40B4-BE49-F238E27FC236}">
                <a16:creationId xmlns:a16="http://schemas.microsoft.com/office/drawing/2014/main" id="{8E8DA3C6-1515-4420-8114-E156FADD85BB}"/>
              </a:ext>
            </a:extLst>
          </p:cNvPr>
          <p:cNvSpPr txBox="1">
            <a:spLocks/>
          </p:cNvSpPr>
          <p:nvPr/>
        </p:nvSpPr>
        <p:spPr>
          <a:xfrm>
            <a:off x="2452137" y="5368943"/>
            <a:ext cx="3377163" cy="666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vo Black"/>
              <a:buNone/>
              <a:defRPr sz="5000" b="0" i="0" u="none" strike="noStrike" cap="none">
                <a:solidFill>
                  <a:schemeClr val="accen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l"/>
            <a:r>
              <a:rPr lang="en-US" sz="3600" b="1" dirty="0">
                <a:solidFill>
                  <a:schemeClr val="tx1"/>
                </a:solidFill>
                <a:latin typeface="+mn-lt"/>
                <a:cs typeface="Times New Roman" panose="02020603050405020304" pitchFamily="18" charset="0"/>
              </a:rPr>
              <a:t>candied fruit </a:t>
            </a:r>
            <a:r>
              <a:rPr lang="en-US" sz="3600" dirty="0">
                <a:solidFill>
                  <a:schemeClr val="tx1"/>
                </a:solidFill>
                <a:latin typeface="+mn-lt"/>
              </a:rPr>
              <a:t>(n)</a:t>
            </a:r>
            <a:endParaRPr lang="en-US" sz="3600" b="1" dirty="0">
              <a:solidFill>
                <a:schemeClr val="tx1"/>
              </a:solidFill>
              <a:latin typeface="+mn-lt"/>
              <a:cs typeface="Times New Roman" panose="02020603050405020304" pitchFamily="18" charset="0"/>
            </a:endParaRPr>
          </a:p>
        </p:txBody>
      </p:sp>
      <p:sp>
        <p:nvSpPr>
          <p:cNvPr id="10" name="TextBox 9">
            <a:extLst>
              <a:ext uri="{FF2B5EF4-FFF2-40B4-BE49-F238E27FC236}">
                <a16:creationId xmlns:a16="http://schemas.microsoft.com/office/drawing/2014/main" id="{4761F4DB-B69C-4C9F-933E-54541B9B132F}"/>
              </a:ext>
            </a:extLst>
          </p:cNvPr>
          <p:cNvSpPr txBox="1"/>
          <p:nvPr/>
        </p:nvSpPr>
        <p:spPr>
          <a:xfrm>
            <a:off x="6087917" y="5379152"/>
            <a:ext cx="3651946" cy="646331"/>
          </a:xfrm>
          <a:prstGeom prst="rect">
            <a:avLst/>
          </a:prstGeom>
          <a:noFill/>
        </p:spPr>
        <p:txBody>
          <a:bodyPr wrap="square">
            <a:spAutoFit/>
          </a:bodyPr>
          <a:lstStyle/>
          <a:p>
            <a:r>
              <a:rPr lang="en-US" sz="3600" b="0" dirty="0">
                <a:solidFill>
                  <a:srgbClr val="0000FF"/>
                </a:solidFill>
                <a:effectLst/>
                <a:latin typeface="Lucida Sans Unicode" panose="020B0602030504020204" pitchFamily="34" charset="0"/>
              </a:rPr>
              <a:t>/ˈ</a:t>
            </a:r>
            <a:r>
              <a:rPr lang="en-US" sz="3600" b="0" dirty="0" err="1">
                <a:solidFill>
                  <a:srgbClr val="0000FF"/>
                </a:solidFill>
                <a:effectLst/>
                <a:latin typeface="Lucida Sans Unicode" panose="020B0602030504020204" pitchFamily="34" charset="0"/>
              </a:rPr>
              <a:t>kændid</a:t>
            </a:r>
            <a:r>
              <a:rPr lang="en-US" sz="3600" dirty="0">
                <a:solidFill>
                  <a:srgbClr val="0000FF"/>
                </a:solidFill>
                <a:latin typeface="Lucida Sans Unicode" panose="020B0602030504020204" pitchFamily="34" charset="0"/>
              </a:rPr>
              <a:t> </a:t>
            </a:r>
            <a:r>
              <a:rPr lang="en-US" sz="3600" b="0" dirty="0" err="1">
                <a:solidFill>
                  <a:srgbClr val="0000FF"/>
                </a:solidFill>
                <a:effectLst/>
                <a:latin typeface="Lucida Sans Unicode" panose="020B0602030504020204" pitchFamily="34" charset="0"/>
              </a:rPr>
              <a:t>fruːt</a:t>
            </a:r>
            <a:r>
              <a:rPr lang="en-US" sz="3600" b="0" dirty="0">
                <a:solidFill>
                  <a:srgbClr val="0000FF"/>
                </a:solidFill>
                <a:effectLst/>
                <a:latin typeface="Lucida Sans Unicode" panose="020B0602030504020204" pitchFamily="34" charset="0"/>
              </a:rPr>
              <a:t>/</a:t>
            </a:r>
            <a:endParaRPr lang="en-US" sz="3600" dirty="0">
              <a:solidFill>
                <a:srgbClr val="0000FF"/>
              </a:solidFill>
            </a:endParaRPr>
          </a:p>
        </p:txBody>
      </p:sp>
    </p:spTree>
    <p:extLst>
      <p:ext uri="{BB962C8B-B14F-4D97-AF65-F5344CB8AC3E}">
        <p14:creationId xmlns:p14="http://schemas.microsoft.com/office/powerpoint/2010/main" val="382833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500" fill="hold"/>
                                        <p:tgtEl>
                                          <p:spTgt spid="5126"/>
                                        </p:tgtEl>
                                        <p:attrNameLst>
                                          <p:attrName>ppt_w</p:attrName>
                                        </p:attrNameLst>
                                      </p:cBhvr>
                                      <p:tavLst>
                                        <p:tav tm="0">
                                          <p:val>
                                            <p:fltVal val="0"/>
                                          </p:val>
                                        </p:tav>
                                        <p:tav tm="100000">
                                          <p:val>
                                            <p:strVal val="#ppt_w"/>
                                          </p:val>
                                        </p:tav>
                                      </p:tavLst>
                                    </p:anim>
                                    <p:anim calcmode="lin" valueType="num">
                                      <p:cBhvr>
                                        <p:cTn id="8" dur="500" fill="hold"/>
                                        <p:tgtEl>
                                          <p:spTgt spid="5126"/>
                                        </p:tgtEl>
                                        <p:attrNameLst>
                                          <p:attrName>ppt_h</p:attrName>
                                        </p:attrNameLst>
                                      </p:cBhvr>
                                      <p:tavLst>
                                        <p:tav tm="0">
                                          <p:val>
                                            <p:fltVal val="0"/>
                                          </p:val>
                                        </p:tav>
                                        <p:tav tm="100000">
                                          <p:val>
                                            <p:strVal val="#ppt_h"/>
                                          </p:val>
                                        </p:tav>
                                      </p:tavLst>
                                    </p:anim>
                                    <p:animEffect transition="in" filter="fade">
                                      <p:cBhvr>
                                        <p:cTn id="9" dur="500"/>
                                        <p:tgtEl>
                                          <p:spTgt spid="5126"/>
                                        </p:tgtEl>
                                      </p:cBhvr>
                                    </p:animEffect>
                                  </p:childTnLst>
                                </p:cTn>
                              </p:par>
                              <p:par>
                                <p:cTn id="10" presetID="53" presetClass="entr" presetSubtype="16" fill="hold" nodeType="withEffect">
                                  <p:stCondLst>
                                    <p:cond delay="0"/>
                                  </p:stCondLst>
                                  <p:childTnLst>
                                    <p:set>
                                      <p:cBhvr>
                                        <p:cTn id="11" dur="1" fill="hold">
                                          <p:stCondLst>
                                            <p:cond delay="0"/>
                                          </p:stCondLst>
                                        </p:cTn>
                                        <p:tgtEl>
                                          <p:spTgt spid="5128"/>
                                        </p:tgtEl>
                                        <p:attrNameLst>
                                          <p:attrName>style.visibility</p:attrName>
                                        </p:attrNameLst>
                                      </p:cBhvr>
                                      <p:to>
                                        <p:strVal val="visible"/>
                                      </p:to>
                                    </p:set>
                                    <p:anim calcmode="lin" valueType="num">
                                      <p:cBhvr>
                                        <p:cTn id="12" dur="500" fill="hold"/>
                                        <p:tgtEl>
                                          <p:spTgt spid="5128"/>
                                        </p:tgtEl>
                                        <p:attrNameLst>
                                          <p:attrName>ppt_w</p:attrName>
                                        </p:attrNameLst>
                                      </p:cBhvr>
                                      <p:tavLst>
                                        <p:tav tm="0">
                                          <p:val>
                                            <p:fltVal val="0"/>
                                          </p:val>
                                        </p:tav>
                                        <p:tav tm="100000">
                                          <p:val>
                                            <p:strVal val="#ppt_w"/>
                                          </p:val>
                                        </p:tav>
                                      </p:tavLst>
                                    </p:anim>
                                    <p:anim calcmode="lin" valueType="num">
                                      <p:cBhvr>
                                        <p:cTn id="13" dur="500" fill="hold"/>
                                        <p:tgtEl>
                                          <p:spTgt spid="5128"/>
                                        </p:tgtEl>
                                        <p:attrNameLst>
                                          <p:attrName>ppt_h</p:attrName>
                                        </p:attrNameLst>
                                      </p:cBhvr>
                                      <p:tavLst>
                                        <p:tav tm="0">
                                          <p:val>
                                            <p:fltVal val="0"/>
                                          </p:val>
                                        </p:tav>
                                        <p:tav tm="100000">
                                          <p:val>
                                            <p:strVal val="#ppt_h"/>
                                          </p:val>
                                        </p:tav>
                                      </p:tavLst>
                                    </p:anim>
                                    <p:animEffect transition="in" filter="fade">
                                      <p:cBhvr>
                                        <p:cTn id="14" dur="500"/>
                                        <p:tgtEl>
                                          <p:spTgt spid="5128"/>
                                        </p:tgtEl>
                                      </p:cBhvr>
                                    </p:animEffect>
                                  </p:childTnLst>
                                </p:cTn>
                              </p:par>
                              <p:par>
                                <p:cTn id="15" presetID="53" presetClass="entr" presetSubtype="16"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500" fill="hold"/>
                                        <p:tgtEl>
                                          <p:spTgt spid="5122"/>
                                        </p:tgtEl>
                                        <p:attrNameLst>
                                          <p:attrName>ppt_w</p:attrName>
                                        </p:attrNameLst>
                                      </p:cBhvr>
                                      <p:tavLst>
                                        <p:tav tm="0">
                                          <p:val>
                                            <p:fltVal val="0"/>
                                          </p:val>
                                        </p:tav>
                                        <p:tav tm="100000">
                                          <p:val>
                                            <p:strVal val="#ppt_w"/>
                                          </p:val>
                                        </p:tav>
                                      </p:tavLst>
                                    </p:anim>
                                    <p:anim calcmode="lin" valueType="num">
                                      <p:cBhvr>
                                        <p:cTn id="18" dur="500" fill="hold"/>
                                        <p:tgtEl>
                                          <p:spTgt spid="5122"/>
                                        </p:tgtEl>
                                        <p:attrNameLst>
                                          <p:attrName>ppt_h</p:attrName>
                                        </p:attrNameLst>
                                      </p:cBhvr>
                                      <p:tavLst>
                                        <p:tav tm="0">
                                          <p:val>
                                            <p:fltVal val="0"/>
                                          </p:val>
                                        </p:tav>
                                        <p:tav tm="100000">
                                          <p:val>
                                            <p:strVal val="#ppt_h"/>
                                          </p:val>
                                        </p:tav>
                                      </p:tavLst>
                                    </p:anim>
                                    <p:animEffect transition="in" filter="fade">
                                      <p:cBhvr>
                                        <p:cTn id="19" dur="500"/>
                                        <p:tgtEl>
                                          <p:spTgt spid="51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 name="Rectangle 15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Freeform: Shape 15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Shape 15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1" name="Isosceles Triangle 16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2" name="Picture 18" descr="Những câu đối chúc tết Tân Sửu 2021 hay và ý nghĩa nhất | Việt Nam Mới">
            <a:extLst>
              <a:ext uri="{FF2B5EF4-FFF2-40B4-BE49-F238E27FC236}">
                <a16:creationId xmlns:a16="http://schemas.microsoft.com/office/drawing/2014/main" id="{C99E0A35-020A-4CF8-A2CA-FA1F8456EE0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76831" y="434824"/>
            <a:ext cx="4981169" cy="59476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3" name="Isosceles Triangle 16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Google Shape;6249;p39">
            <a:extLst>
              <a:ext uri="{FF2B5EF4-FFF2-40B4-BE49-F238E27FC236}">
                <a16:creationId xmlns:a16="http://schemas.microsoft.com/office/drawing/2014/main" id="{C2948871-F75B-4BDD-B69F-96D217662974}"/>
              </a:ext>
            </a:extLst>
          </p:cNvPr>
          <p:cNvSpPr txBox="1">
            <a:spLocks/>
          </p:cNvSpPr>
          <p:nvPr/>
        </p:nvSpPr>
        <p:spPr>
          <a:xfrm>
            <a:off x="6858000" y="2545346"/>
            <a:ext cx="2238375" cy="666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vo Black"/>
              <a:buNone/>
              <a:defRPr sz="5000" b="0" i="0" u="none" strike="noStrike" cap="none">
                <a:solidFill>
                  <a:schemeClr val="accen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l"/>
            <a:r>
              <a:rPr lang="en-US" sz="3600" b="1" dirty="0">
                <a:solidFill>
                  <a:schemeClr val="tx1"/>
                </a:solidFill>
                <a:latin typeface="+mn-lt"/>
                <a:cs typeface="Times New Roman" panose="02020603050405020304" pitchFamily="18" charset="0"/>
              </a:rPr>
              <a:t>banner </a:t>
            </a:r>
            <a:r>
              <a:rPr lang="en-US" sz="3600" dirty="0">
                <a:solidFill>
                  <a:schemeClr val="tx1"/>
                </a:solidFill>
                <a:latin typeface="+mn-lt"/>
              </a:rPr>
              <a:t>(n)</a:t>
            </a:r>
            <a:endParaRPr lang="en-US" sz="3600" b="1" dirty="0">
              <a:solidFill>
                <a:schemeClr val="tx1"/>
              </a:solidFill>
              <a:latin typeface="+mn-lt"/>
              <a:cs typeface="Times New Roman" panose="02020603050405020304" pitchFamily="18" charset="0"/>
            </a:endParaRPr>
          </a:p>
        </p:txBody>
      </p:sp>
      <p:sp>
        <p:nvSpPr>
          <p:cNvPr id="45" name="TextBox 44">
            <a:extLst>
              <a:ext uri="{FF2B5EF4-FFF2-40B4-BE49-F238E27FC236}">
                <a16:creationId xmlns:a16="http://schemas.microsoft.com/office/drawing/2014/main" id="{8C97576C-2167-4934-B274-FDF5614EB470}"/>
              </a:ext>
            </a:extLst>
          </p:cNvPr>
          <p:cNvSpPr txBox="1"/>
          <p:nvPr/>
        </p:nvSpPr>
        <p:spPr>
          <a:xfrm>
            <a:off x="6858000" y="3212096"/>
            <a:ext cx="2612857" cy="646331"/>
          </a:xfrm>
          <a:prstGeom prst="rect">
            <a:avLst/>
          </a:prstGeom>
          <a:noFill/>
        </p:spPr>
        <p:txBody>
          <a:bodyPr wrap="square">
            <a:spAutoFit/>
          </a:bodyPr>
          <a:lstStyle/>
          <a:p>
            <a:r>
              <a:rPr lang="en-US" sz="3600" b="0" i="0" dirty="0">
                <a:solidFill>
                  <a:srgbClr val="FF0000"/>
                </a:solidFill>
                <a:effectLst/>
                <a:latin typeface="Lucida Sans Unicode" panose="020B0602030504020204" pitchFamily="34" charset="0"/>
              </a:rPr>
              <a:t>/ˈ</a:t>
            </a:r>
            <a:r>
              <a:rPr lang="en-US" sz="3600" b="0" i="0" dirty="0" err="1">
                <a:solidFill>
                  <a:srgbClr val="FF0000"/>
                </a:solidFill>
                <a:effectLst/>
                <a:latin typeface="Lucida Sans Unicode" panose="020B0602030504020204" pitchFamily="34" charset="0"/>
              </a:rPr>
              <a:t>bænə</a:t>
            </a:r>
            <a:r>
              <a:rPr lang="en-US" sz="3600" b="0" i="0" dirty="0">
                <a:solidFill>
                  <a:srgbClr val="FF0000"/>
                </a:solidFill>
                <a:effectLst/>
                <a:latin typeface="Lucida Sans Unicode" panose="020B0602030504020204" pitchFamily="34" charset="0"/>
              </a:rPr>
              <a:t>(r)/</a:t>
            </a:r>
            <a:endParaRPr lang="en-US" sz="3600" dirty="0">
              <a:solidFill>
                <a:srgbClr val="FF0000"/>
              </a:solidFill>
            </a:endParaRPr>
          </a:p>
        </p:txBody>
      </p:sp>
    </p:spTree>
    <p:extLst>
      <p:ext uri="{BB962C8B-B14F-4D97-AF65-F5344CB8AC3E}">
        <p14:creationId xmlns:p14="http://schemas.microsoft.com/office/powerpoint/2010/main" val="26964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 calcmode="lin" valueType="num">
                                      <p:cBhvr>
                                        <p:cTn id="7" dur="500" fill="hold"/>
                                        <p:tgtEl>
                                          <p:spTgt spid="1042"/>
                                        </p:tgtEl>
                                        <p:attrNameLst>
                                          <p:attrName>ppt_w</p:attrName>
                                        </p:attrNameLst>
                                      </p:cBhvr>
                                      <p:tavLst>
                                        <p:tav tm="0">
                                          <p:val>
                                            <p:fltVal val="0"/>
                                          </p:val>
                                        </p:tav>
                                        <p:tav tm="100000">
                                          <p:val>
                                            <p:strVal val="#ppt_w"/>
                                          </p:val>
                                        </p:tav>
                                      </p:tavLst>
                                    </p:anim>
                                    <p:anim calcmode="lin" valueType="num">
                                      <p:cBhvr>
                                        <p:cTn id="8" dur="500" fill="hold"/>
                                        <p:tgtEl>
                                          <p:spTgt spid="1042"/>
                                        </p:tgtEl>
                                        <p:attrNameLst>
                                          <p:attrName>ppt_h</p:attrName>
                                        </p:attrNameLst>
                                      </p:cBhvr>
                                      <p:tavLst>
                                        <p:tav tm="0">
                                          <p:val>
                                            <p:fltVal val="0"/>
                                          </p:val>
                                        </p:tav>
                                        <p:tav tm="100000">
                                          <p:val>
                                            <p:strVal val="#ppt_h"/>
                                          </p:val>
                                        </p:tav>
                                      </p:tavLst>
                                    </p:anim>
                                    <p:animEffect transition="in" filter="fade">
                                      <p:cBhvr>
                                        <p:cTn id="9" dur="500"/>
                                        <p:tgtEl>
                                          <p:spTgt spid="10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p:cTn id="19" dur="500" fill="hold"/>
                                        <p:tgtEl>
                                          <p:spTgt spid="44"/>
                                        </p:tgtEl>
                                        <p:attrNameLst>
                                          <p:attrName>ppt_w</p:attrName>
                                        </p:attrNameLst>
                                      </p:cBhvr>
                                      <p:tavLst>
                                        <p:tav tm="0">
                                          <p:val>
                                            <p:fltVal val="0"/>
                                          </p:val>
                                        </p:tav>
                                        <p:tav tm="100000">
                                          <p:val>
                                            <p:strVal val="#ppt_w"/>
                                          </p:val>
                                        </p:tav>
                                      </p:tavLst>
                                    </p:anim>
                                    <p:anim calcmode="lin" valueType="num">
                                      <p:cBhvr>
                                        <p:cTn id="20" dur="500" fill="hold"/>
                                        <p:tgtEl>
                                          <p:spTgt spid="44"/>
                                        </p:tgtEl>
                                        <p:attrNameLst>
                                          <p:attrName>ppt_h</p:attrName>
                                        </p:attrNameLst>
                                      </p:cBhvr>
                                      <p:tavLst>
                                        <p:tav tm="0">
                                          <p:val>
                                            <p:fltVal val="0"/>
                                          </p:val>
                                        </p:tav>
                                        <p:tav tm="100000">
                                          <p:val>
                                            <p:strVal val="#ppt_h"/>
                                          </p:val>
                                        </p:tav>
                                      </p:tavLst>
                                    </p:anim>
                                    <p:animEffect transition="in" filter="fade">
                                      <p:cBhvr>
                                        <p:cTn id="2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xpats recall brush with lucky money - VnExpress International">
            <a:extLst>
              <a:ext uri="{FF2B5EF4-FFF2-40B4-BE49-F238E27FC236}">
                <a16:creationId xmlns:a16="http://schemas.microsoft.com/office/drawing/2014/main" id="{D9F96E85-C831-43EB-8E48-926B27C286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815" r="19569"/>
          <a:stretch/>
        </p:blipFill>
        <p:spPr bwMode="auto">
          <a:xfrm>
            <a:off x="2433636" y="897936"/>
            <a:ext cx="6931067" cy="4843468"/>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6249;p39">
            <a:extLst>
              <a:ext uri="{FF2B5EF4-FFF2-40B4-BE49-F238E27FC236}">
                <a16:creationId xmlns:a16="http://schemas.microsoft.com/office/drawing/2014/main" id="{C7CA4EA0-855C-45DA-ACD3-DDF1483AC042}"/>
              </a:ext>
            </a:extLst>
          </p:cNvPr>
          <p:cNvSpPr txBox="1">
            <a:spLocks/>
          </p:cNvSpPr>
          <p:nvPr/>
        </p:nvSpPr>
        <p:spPr>
          <a:xfrm>
            <a:off x="481926" y="5741404"/>
            <a:ext cx="2638425" cy="666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vo Black"/>
              <a:buNone/>
              <a:defRPr sz="5000" b="0" i="0" u="none" strike="noStrike" cap="none">
                <a:solidFill>
                  <a:schemeClr val="accen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l"/>
            <a:r>
              <a:rPr lang="en-US" sz="3600" b="1" dirty="0">
                <a:solidFill>
                  <a:schemeClr val="tx1"/>
                </a:solidFill>
                <a:latin typeface="+mn-lt"/>
                <a:cs typeface="Times New Roman" panose="02020603050405020304" pitchFamily="18" charset="0"/>
              </a:rPr>
              <a:t>envelope </a:t>
            </a:r>
            <a:r>
              <a:rPr lang="en-US" sz="3600" dirty="0">
                <a:solidFill>
                  <a:schemeClr val="tx1"/>
                </a:solidFill>
                <a:latin typeface="+mn-lt"/>
              </a:rPr>
              <a:t>(n)</a:t>
            </a:r>
            <a:endParaRPr lang="en-US" sz="3600" b="1" dirty="0">
              <a:solidFill>
                <a:schemeClr val="tx1"/>
              </a:solidFill>
              <a:latin typeface="+mn-lt"/>
              <a:cs typeface="Times New Roman" panose="02020603050405020304" pitchFamily="18" charset="0"/>
            </a:endParaRPr>
          </a:p>
        </p:txBody>
      </p:sp>
      <p:sp>
        <p:nvSpPr>
          <p:cNvPr id="17" name="TextBox 16">
            <a:extLst>
              <a:ext uri="{FF2B5EF4-FFF2-40B4-BE49-F238E27FC236}">
                <a16:creationId xmlns:a16="http://schemas.microsoft.com/office/drawing/2014/main" id="{97090A2A-E0C2-4E0C-B121-586E97E5D9D9}"/>
              </a:ext>
            </a:extLst>
          </p:cNvPr>
          <p:cNvSpPr txBox="1"/>
          <p:nvPr/>
        </p:nvSpPr>
        <p:spPr>
          <a:xfrm>
            <a:off x="3208913" y="5751613"/>
            <a:ext cx="2499399" cy="646331"/>
          </a:xfrm>
          <a:prstGeom prst="rect">
            <a:avLst/>
          </a:prstGeom>
          <a:noFill/>
        </p:spPr>
        <p:txBody>
          <a:bodyPr wrap="square">
            <a:spAutoFit/>
          </a:bodyPr>
          <a:lstStyle/>
          <a:p>
            <a:r>
              <a:rPr lang="en-US" sz="3600" b="0" i="0" dirty="0">
                <a:solidFill>
                  <a:srgbClr val="FF0000"/>
                </a:solidFill>
                <a:effectLst/>
              </a:rPr>
              <a:t>/ˈ</a:t>
            </a:r>
            <a:r>
              <a:rPr lang="en-US" sz="3600" b="0" i="0" dirty="0" err="1">
                <a:solidFill>
                  <a:srgbClr val="FF0000"/>
                </a:solidFill>
                <a:effectLst/>
              </a:rPr>
              <a:t>envələʊp</a:t>
            </a:r>
            <a:r>
              <a:rPr lang="en-US" sz="3600" b="0" i="0" dirty="0">
                <a:solidFill>
                  <a:srgbClr val="FF0000"/>
                </a:solidFill>
                <a:effectLst/>
              </a:rPr>
              <a:t>/</a:t>
            </a:r>
            <a:endParaRPr lang="en-US" sz="3600" dirty="0">
              <a:solidFill>
                <a:srgbClr val="FF0000"/>
              </a:solidFill>
            </a:endParaRPr>
          </a:p>
        </p:txBody>
      </p:sp>
      <p:sp>
        <p:nvSpPr>
          <p:cNvPr id="18" name="Google Shape;6249;p39">
            <a:extLst>
              <a:ext uri="{FF2B5EF4-FFF2-40B4-BE49-F238E27FC236}">
                <a16:creationId xmlns:a16="http://schemas.microsoft.com/office/drawing/2014/main" id="{B117E0C8-EC92-4331-83B5-6B2A62CB6252}"/>
              </a:ext>
            </a:extLst>
          </p:cNvPr>
          <p:cNvSpPr txBox="1">
            <a:spLocks/>
          </p:cNvSpPr>
          <p:nvPr/>
        </p:nvSpPr>
        <p:spPr>
          <a:xfrm>
            <a:off x="5191125" y="231186"/>
            <a:ext cx="3219450" cy="6667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Archivo Black"/>
              <a:buNone/>
              <a:defRPr sz="5000" b="0" i="0" u="none" strike="noStrike" cap="none">
                <a:solidFill>
                  <a:schemeClr val="accent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pPr algn="l"/>
            <a:r>
              <a:rPr lang="en-US" sz="3600" b="1" dirty="0">
                <a:solidFill>
                  <a:schemeClr val="tx1"/>
                </a:solidFill>
                <a:latin typeface="+mn-lt"/>
                <a:cs typeface="Times New Roman" panose="02020603050405020304" pitchFamily="18" charset="0"/>
              </a:rPr>
              <a:t>lucky money </a:t>
            </a:r>
            <a:r>
              <a:rPr lang="en-US" sz="3600" dirty="0">
                <a:solidFill>
                  <a:schemeClr val="tx1"/>
                </a:solidFill>
                <a:latin typeface="+mn-lt"/>
              </a:rPr>
              <a:t>(n)</a:t>
            </a:r>
            <a:endParaRPr lang="en-US" sz="3600" b="1" dirty="0">
              <a:solidFill>
                <a:schemeClr val="tx1"/>
              </a:solidFill>
              <a:latin typeface="+mn-lt"/>
              <a:cs typeface="Times New Roman" panose="02020603050405020304" pitchFamily="18" charset="0"/>
            </a:endParaRPr>
          </a:p>
        </p:txBody>
      </p:sp>
      <p:sp>
        <p:nvSpPr>
          <p:cNvPr id="19" name="TextBox 18">
            <a:extLst>
              <a:ext uri="{FF2B5EF4-FFF2-40B4-BE49-F238E27FC236}">
                <a16:creationId xmlns:a16="http://schemas.microsoft.com/office/drawing/2014/main" id="{171D857E-730C-4438-A68E-3B6314ADCC05}"/>
              </a:ext>
            </a:extLst>
          </p:cNvPr>
          <p:cNvSpPr txBox="1"/>
          <p:nvPr/>
        </p:nvSpPr>
        <p:spPr>
          <a:xfrm>
            <a:off x="8629649" y="251605"/>
            <a:ext cx="2538415" cy="646331"/>
          </a:xfrm>
          <a:prstGeom prst="rect">
            <a:avLst/>
          </a:prstGeom>
          <a:noFill/>
        </p:spPr>
        <p:txBody>
          <a:bodyPr wrap="square">
            <a:spAutoFit/>
          </a:bodyPr>
          <a:lstStyle/>
          <a:p>
            <a:r>
              <a:rPr lang="en-US" sz="3600" b="0" i="0" dirty="0">
                <a:solidFill>
                  <a:srgbClr val="FF0000"/>
                </a:solidFill>
                <a:effectLst/>
              </a:rPr>
              <a:t>/ˈ</a:t>
            </a:r>
            <a:r>
              <a:rPr lang="en-US" sz="3600" b="0" i="0" dirty="0" err="1">
                <a:solidFill>
                  <a:srgbClr val="FF0000"/>
                </a:solidFill>
                <a:effectLst/>
              </a:rPr>
              <a:t>lʌki</a:t>
            </a:r>
            <a:r>
              <a:rPr lang="en-US" sz="3600" b="0" i="0" dirty="0">
                <a:solidFill>
                  <a:srgbClr val="FF0000"/>
                </a:solidFill>
                <a:effectLst/>
              </a:rPr>
              <a:t> ˈ</a:t>
            </a:r>
            <a:r>
              <a:rPr lang="en-US" sz="3600" b="0" i="0" dirty="0" err="1">
                <a:solidFill>
                  <a:srgbClr val="FF0000"/>
                </a:solidFill>
                <a:effectLst/>
              </a:rPr>
              <a:t>mʌni</a:t>
            </a:r>
            <a:r>
              <a:rPr lang="en-US" sz="3600" b="0" i="0" dirty="0">
                <a:solidFill>
                  <a:srgbClr val="FF0000"/>
                </a:solidFill>
                <a:effectLst/>
              </a:rPr>
              <a:t>/</a:t>
            </a:r>
            <a:endParaRPr lang="en-US" sz="3600" dirty="0">
              <a:solidFill>
                <a:srgbClr val="FF0000"/>
              </a:solidFill>
            </a:endParaRPr>
          </a:p>
        </p:txBody>
      </p:sp>
      <p:sp>
        <p:nvSpPr>
          <p:cNvPr id="4" name="Arrow: Curved Right 3">
            <a:extLst>
              <a:ext uri="{FF2B5EF4-FFF2-40B4-BE49-F238E27FC236}">
                <a16:creationId xmlns:a16="http://schemas.microsoft.com/office/drawing/2014/main" id="{DB9C8F66-A0D8-4888-8332-E56F1859E71B}"/>
              </a:ext>
            </a:extLst>
          </p:cNvPr>
          <p:cNvSpPr/>
          <p:nvPr/>
        </p:nvSpPr>
        <p:spPr>
          <a:xfrm rot="4094500">
            <a:off x="1882258" y="4884394"/>
            <a:ext cx="571500" cy="1000125"/>
          </a:xfrm>
          <a:prstGeom prst="curvedRight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urved Right 20">
            <a:extLst>
              <a:ext uri="{FF2B5EF4-FFF2-40B4-BE49-F238E27FC236}">
                <a16:creationId xmlns:a16="http://schemas.microsoft.com/office/drawing/2014/main" id="{AA95F89F-121A-48B1-8DE6-7EFE90AD4720}"/>
              </a:ext>
            </a:extLst>
          </p:cNvPr>
          <p:cNvSpPr/>
          <p:nvPr/>
        </p:nvSpPr>
        <p:spPr>
          <a:xfrm rot="12860558">
            <a:off x="6022495" y="878154"/>
            <a:ext cx="571500" cy="1000125"/>
          </a:xfrm>
          <a:prstGeom prst="curvedRightArrow">
            <a:avLst/>
          </a:prstGeom>
          <a:solidFill>
            <a:srgbClr val="0000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2493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4"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mories Photo Album by Slidesgo">
  <a:themeElements>
    <a:clrScheme name="Simple Light">
      <a:dk1>
        <a:srgbClr val="000000"/>
      </a:dk1>
      <a:lt1>
        <a:srgbClr val="FFFFFF"/>
      </a:lt1>
      <a:dk2>
        <a:srgbClr val="595959"/>
      </a:dk2>
      <a:lt2>
        <a:srgbClr val="FFF2EA"/>
      </a:lt2>
      <a:accent1>
        <a:srgbClr val="000000"/>
      </a:accent1>
      <a:accent2>
        <a:srgbClr val="F64245"/>
      </a:accent2>
      <a:accent3>
        <a:srgbClr val="AFDAD7"/>
      </a:accent3>
      <a:accent4>
        <a:srgbClr val="E0BF6E"/>
      </a:accent4>
      <a:accent5>
        <a:srgbClr val="49B6BB"/>
      </a:accent5>
      <a:accent6>
        <a:srgbClr val="F0C36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TotalTime>
  <Words>1141</Words>
  <Application>Microsoft Office PowerPoint</Application>
  <PresentationFormat>Widescreen</PresentationFormat>
  <Paragraphs>84</Paragraphs>
  <Slides>15</Slides>
  <Notes>5</Notes>
  <HiddenSlides>0</HiddenSlides>
  <MMClips>2</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15</vt:i4>
      </vt:variant>
    </vt:vector>
  </HeadingPairs>
  <TitlesOfParts>
    <vt:vector size="35" baseType="lpstr">
      <vt:lpstr>Aharoni</vt:lpstr>
      <vt:lpstr>Algerian</vt:lpstr>
      <vt:lpstr>Archivo Black</vt:lpstr>
      <vt:lpstr>Arial</vt:lpstr>
      <vt:lpstr>Calibri</vt:lpstr>
      <vt:lpstr>Calibri Light</vt:lpstr>
      <vt:lpstr>Century</vt:lpstr>
      <vt:lpstr>Cooper Black</vt:lpstr>
      <vt:lpstr>Fira Sans Extra Condensed Medium</vt:lpstr>
      <vt:lpstr>Lucida Sans Unicode</vt:lpstr>
      <vt:lpstr>Nanum Pen Script</vt:lpstr>
      <vt:lpstr>Nunito Light</vt:lpstr>
      <vt:lpstr>OpenSans</vt:lpstr>
      <vt:lpstr>Raleway SemiBold</vt:lpstr>
      <vt:lpstr>Roboto Condensed Light</vt:lpstr>
      <vt:lpstr>Roboto Light</vt:lpstr>
      <vt:lpstr>Roboto Medium</vt:lpstr>
      <vt:lpstr>Times New Roman</vt:lpstr>
      <vt:lpstr>Office Theme</vt:lpstr>
      <vt:lpstr>Memories Photo Album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dc:creator>
  <cp:lastModifiedBy>DELL Inspiron</cp:lastModifiedBy>
  <cp:revision>46</cp:revision>
  <dcterms:created xsi:type="dcterms:W3CDTF">2021-11-28T13:03:50Z</dcterms:created>
  <dcterms:modified xsi:type="dcterms:W3CDTF">2023-03-25T15:39:55Z</dcterms:modified>
</cp:coreProperties>
</file>